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311" r:id="rId4"/>
    <p:sldId id="312" r:id="rId5"/>
    <p:sldId id="295" r:id="rId6"/>
    <p:sldId id="314" r:id="rId7"/>
    <p:sldId id="313" r:id="rId8"/>
    <p:sldId id="315" r:id="rId9"/>
    <p:sldId id="316" r:id="rId10"/>
    <p:sldId id="317" r:id="rId11"/>
    <p:sldId id="319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0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264" y="96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7BD95-EA54-32E0-53D6-0B17EDB06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878FBE-1F45-B975-2001-C01D697A5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E4C2E-B8D7-8A1D-DA4E-851EED2CB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3E12C-D8A0-064E-6FE7-61F6F7FBE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AC7CD-3980-3040-6E60-157172AE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491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CC26-13DB-4483-F38B-BB9DD16F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81CAA-CF49-DCF7-D467-6FE025A66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78036-1A5C-3262-5C7A-1AA65D5B7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8C115-E172-B645-7B4D-BB8A15A7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35A61-B75C-8DA3-75A1-F4B06E27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5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5787D-E39D-C5CA-A067-26ED78932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8587E-8271-D7EA-099F-5FA6B99DB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3ECE2-52B1-7241-90A8-695089F1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A275B-4495-1047-AF34-27C53FD3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5E26B-4340-5901-5B6F-5ABF4024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5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B6F9-5814-B76F-301E-7A397EC94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68499-1F57-18FE-71CD-439D30BC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17B2A-082A-E19D-BFD3-1C9B41E2F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B702D-C704-0E97-2510-FDED12DE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E6EAA-6801-F8B5-A89F-D9BC5844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9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FABC-A02C-8CE8-16A3-5A02242C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B34EF-12B0-F76D-B3D5-51E8EDB6A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84653-B797-A236-C86B-8C79316C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D1934-94E8-949E-F271-372441E0D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891DB-8E4F-76D8-4B8E-AF1E8C79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1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68D6-FDB4-1002-B960-B0DC1D5F8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5BC46-F128-562A-60D7-B0317B5C5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86732-1F9A-6E82-2855-14F24657E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0E701-78DD-43DD-FF4B-855ABA50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D22A1-344C-B50F-FDD9-8BA7C60FD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49AC7-7F2C-BCCD-5965-198472D9C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4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0D288-49B9-06DB-40C7-0E4DEB7E9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661877-6475-EE1B-5276-3B1047024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DEAC5-5303-2BAC-D037-B9A7E2E36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0E962-A5AA-3F05-39EA-D0D34E889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CD81C0-FA32-5302-E3FA-70529D19A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B6B29-5F39-EE7E-4F96-DB1348DA4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8E2F8-A895-71AC-0C41-E1776156F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819A2F-87BA-48F6-B001-2D35F42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1C64-359C-C70E-1E4C-4960777B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A4B59-0FAF-6EBD-AF96-F6BC08B90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62CEF8-0B9B-0555-0C85-B94E524F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7065C9-79C3-80AA-7985-C9F42331E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9025E-4D1A-8CC4-8F97-2ADFE2661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ED831F-3196-FA0F-D81C-46FF313ED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4A6A3-AFEE-2F60-D502-B0D584CE0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4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B1F4-A56D-EDA8-C923-65222A6AF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389F-9FB7-B84D-F4D8-FA4CCCC2E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AFCB4-6232-E71C-0520-E6F239C4A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C7B90-6F72-93B6-B777-D2061EFB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9E8934-D2C0-AA68-46F0-6D2237E93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CA64C-C7D2-2A03-15DA-5EF138597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6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955A-20BB-BFAD-0A11-67C02F160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2B0E7-B878-9228-4F1F-DAF5D14526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BD86F-88A6-D252-4D86-559EF660E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1AFB6-F2BC-90AA-2ED9-115567AF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766AA-BA40-B17A-6E60-441D5C334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22503-7998-F7A1-8032-D03F0747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3A7224-8F33-C34C-D45B-8D3E8076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0063F-572B-D356-25AA-F72915C73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3D63A-D153-1A07-C6C3-A063B6824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10DA54-8C00-45E6-9241-EBD0FA0C830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2EC56-7937-5E6D-4F53-C328B3863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133F8-F272-84BB-EC33-CA60AD9AF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69ACE7-ACD4-4B25-A5AC-4BE3A301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1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22E3-8089-44EE-4301-1424B74FFF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Autofit/>
          </a:bodyPr>
          <a:lstStyle/>
          <a:p>
            <a:r>
              <a:rPr lang="en-US" sz="8800" dirty="0"/>
              <a:t>The Epistle of</a:t>
            </a:r>
            <a:br>
              <a:rPr lang="en-US" sz="8800" dirty="0"/>
            </a:br>
            <a:r>
              <a:rPr lang="en-US" sz="8800" dirty="0"/>
              <a:t>James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26BDA-8482-D9A6-BFBC-178FD50B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670" y="3602038"/>
            <a:ext cx="10998558" cy="1655762"/>
          </a:xfrm>
        </p:spPr>
        <p:txBody>
          <a:bodyPr anchor="ctr">
            <a:normAutofit fontScale="92500"/>
          </a:bodyPr>
          <a:lstStyle/>
          <a:p>
            <a:r>
              <a:rPr lang="en-US" sz="8800" dirty="0"/>
              <a:t>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401524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good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perfect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of lights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with whom there is no variation or shadow of turning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5AE35-5ACD-2CC8-5574-B05C73877EC4}"/>
              </a:ext>
            </a:extLst>
          </p:cNvPr>
          <p:cNvSpPr txBox="1"/>
          <p:nvPr/>
        </p:nvSpPr>
        <p:spPr>
          <a:xfrm>
            <a:off x="6516712" y="618044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5E321-370B-5E2B-04D2-4619A9F2D380}"/>
              </a:ext>
            </a:extLst>
          </p:cNvPr>
          <p:cNvSpPr txBox="1"/>
          <p:nvPr/>
        </p:nvSpPr>
        <p:spPr>
          <a:xfrm>
            <a:off x="6514564" y="1259842"/>
            <a:ext cx="5962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“The Father of lights”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“…God is light…”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John 1:5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is the Creator / “Father” of physical light, and    He enlightens us, spiritually.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1C2FDA-DA51-D3A4-09B3-E1555CD9282F}"/>
              </a:ext>
            </a:extLst>
          </p:cNvPr>
          <p:cNvSpPr txBox="1"/>
          <p:nvPr/>
        </p:nvSpPr>
        <p:spPr>
          <a:xfrm>
            <a:off x="6512416" y="2532700"/>
            <a:ext cx="59629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“no variation or shadow of turning”</a:t>
            </a:r>
            <a:r>
              <a:rPr kumimoji="0" lang="en-US" altLang="en-US" sz="20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design and o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 necessity,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physical lights  God created 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must change seasonally, and hourly, but The Light of their Creator does not change.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which is good can only originate with Him, and the only thing that comes from Him is good;   He is never the source of that which is evil.</a:t>
            </a:r>
            <a:endParaRPr kumimoji="0" lang="en-US" sz="200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8B81F4DC-133C-EB19-5B53-88467E733CB8}"/>
              </a:ext>
            </a:extLst>
          </p:cNvPr>
          <p:cNvGrpSpPr>
            <a:grpSpLocks/>
          </p:cNvGrpSpPr>
          <p:nvPr/>
        </p:nvGrpSpPr>
        <p:grpSpPr bwMode="auto">
          <a:xfrm>
            <a:off x="6490422" y="4752305"/>
            <a:ext cx="5650061" cy="2182969"/>
            <a:chOff x="24" y="40"/>
            <a:chExt cx="3432" cy="4662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B2CA3A6F-A07A-3CC4-7063-E483951C98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8FF46E7A-C7F9-F8E6-B3C7-E181DDD6E68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CC95E662-A3D2-2861-43A5-4A135A0745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57DB78E5-7C77-DCED-CDA6-7A30DF507E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939B001D-C0F8-509A-8EF2-2D87DCBDB3A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0067570F-8EA4-0D39-171C-D1AE2A0480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A1955209-7F03-18A1-EBB3-2C5D54E316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ACC65800-1F73-F977-B4A5-E73E960E6B1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59754DD2-D475-3F74-AB03-BE8A4E168B4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6" name="Freeform 14">
                      <a:extLst>
                        <a:ext uri="{FF2B5EF4-FFF2-40B4-BE49-F238E27FC236}">
                          <a16:creationId xmlns:a16="http://schemas.microsoft.com/office/drawing/2014/main" id="{1C621B23-C8DA-7D79-E69D-687804DEFF4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7" name="Line 15">
                      <a:extLst>
                        <a:ext uri="{FF2B5EF4-FFF2-40B4-BE49-F238E27FC236}">
                          <a16:creationId xmlns:a16="http://schemas.microsoft.com/office/drawing/2014/main" id="{25C69E87-A302-66A0-FF6A-4C88DDA28B6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4CB8AF7A-9E55-F5D2-99A2-7D4164121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71ECE040-8117-DD27-B6C0-4F664B85C8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ECBD282C-5012-89E2-2649-1FA1E911B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165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Malachi 3:6a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NKJV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"For I am the LORD, I do not change…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"</a:t>
              </a: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C9E7CB68-94B0-82FA-D827-57891FE7E140}"/>
              </a:ext>
            </a:extLst>
          </p:cNvPr>
          <p:cNvSpPr txBox="1"/>
          <p:nvPr/>
        </p:nvSpPr>
        <p:spPr>
          <a:xfrm>
            <a:off x="6661970" y="5422740"/>
            <a:ext cx="5388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Lamentations 3:22 </a:t>
            </a:r>
            <a:r>
              <a:rPr lang="en-US" sz="20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NKJV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…the LORD'S mercies we are not consumed, Because His compassions fail not.</a:t>
            </a:r>
          </a:p>
        </p:txBody>
      </p:sp>
    </p:spTree>
    <p:extLst>
      <p:ext uri="{BB962C8B-B14F-4D97-AF65-F5344CB8AC3E}">
        <p14:creationId xmlns:p14="http://schemas.microsoft.com/office/powerpoint/2010/main" val="4059368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uiExpand="1" build="p"/>
      <p:bldP spid="7" grpId="1" build="allAtOnce"/>
      <p:bldP spid="38" grpId="0"/>
      <p:bldP spid="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6311533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</a:t>
              </a:r>
              <a:r>
                <a:rPr kumimoji="0" lang="en-US" altLang="en-US" sz="200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</a:t>
              </a:r>
              <a:r>
                <a:rPr kumimoji="0" lang="en-US" altLang="en-US" sz="200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 </a:t>
              </a:r>
              <a:r>
                <a:rPr kumimoji="0" lang="en-US" altLang="en-US" sz="2000" b="1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</a:t>
              </a:r>
              <a:r>
                <a:rPr kumimoji="0" lang="en-US" altLang="en-US" sz="20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with whom there is no variation or shadow of turning.</a:t>
              </a:r>
              <a:r>
                <a:rPr kumimoji="0" lang="en-US" altLang="en-US" sz="2000" b="0" i="0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grpSp>
        <p:nvGrpSpPr>
          <p:cNvPr id="40" name="Group 4">
            <a:extLst>
              <a:ext uri="{FF2B5EF4-FFF2-40B4-BE49-F238E27FC236}">
                <a16:creationId xmlns:a16="http://schemas.microsoft.com/office/drawing/2014/main" id="{44090021-0B5B-645B-EFEF-74116FA0B8F4}"/>
              </a:ext>
            </a:extLst>
          </p:cNvPr>
          <p:cNvGrpSpPr>
            <a:grpSpLocks/>
          </p:cNvGrpSpPr>
          <p:nvPr/>
        </p:nvGrpSpPr>
        <p:grpSpPr bwMode="auto">
          <a:xfrm>
            <a:off x="6490422" y="1056065"/>
            <a:ext cx="5701578" cy="4700791"/>
            <a:chOff x="24" y="40"/>
            <a:chExt cx="3437" cy="4662"/>
          </a:xfrm>
        </p:grpSpPr>
        <p:grpSp>
          <p:nvGrpSpPr>
            <p:cNvPr id="41" name="Group 5">
              <a:extLst>
                <a:ext uri="{FF2B5EF4-FFF2-40B4-BE49-F238E27FC236}">
                  <a16:creationId xmlns:a16="http://schemas.microsoft.com/office/drawing/2014/main" id="{52A340A5-3F4E-B58D-B6E5-26A0B7F556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43" name="Group 6">
                <a:extLst>
                  <a:ext uri="{FF2B5EF4-FFF2-40B4-BE49-F238E27FC236}">
                    <a16:creationId xmlns:a16="http://schemas.microsoft.com/office/drawing/2014/main" id="{F54EB46A-53B0-9668-8364-0D51610EF7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5" name="Group 7">
                  <a:extLst>
                    <a:ext uri="{FF2B5EF4-FFF2-40B4-BE49-F238E27FC236}">
                      <a16:creationId xmlns:a16="http://schemas.microsoft.com/office/drawing/2014/main" id="{A6083D4D-52FD-5A10-FCF9-65F26ACF9EE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7" name="Freeform 8">
                    <a:extLst>
                      <a:ext uri="{FF2B5EF4-FFF2-40B4-BE49-F238E27FC236}">
                        <a16:creationId xmlns:a16="http://schemas.microsoft.com/office/drawing/2014/main" id="{DD04F048-CD86-C037-64FC-F6764FA5BD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8" name="Freeform 9">
                    <a:extLst>
                      <a:ext uri="{FF2B5EF4-FFF2-40B4-BE49-F238E27FC236}">
                        <a16:creationId xmlns:a16="http://schemas.microsoft.com/office/drawing/2014/main" id="{898F3520-F377-1E84-3ADB-13590AABB8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9" name="Freeform 10">
                    <a:extLst>
                      <a:ext uri="{FF2B5EF4-FFF2-40B4-BE49-F238E27FC236}">
                        <a16:creationId xmlns:a16="http://schemas.microsoft.com/office/drawing/2014/main" id="{E50CF6FD-7523-DFDD-F54F-D1429166171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0" name="Freeform 11">
                    <a:extLst>
                      <a:ext uri="{FF2B5EF4-FFF2-40B4-BE49-F238E27FC236}">
                        <a16:creationId xmlns:a16="http://schemas.microsoft.com/office/drawing/2014/main" id="{C161764D-5B57-C40A-A88C-E0929FA673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51" name="Freeform 12">
                    <a:extLst>
                      <a:ext uri="{FF2B5EF4-FFF2-40B4-BE49-F238E27FC236}">
                        <a16:creationId xmlns:a16="http://schemas.microsoft.com/office/drawing/2014/main" id="{D48042A0-4E96-961C-E9CD-7EFACE6A60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52" name="Group 13">
                    <a:extLst>
                      <a:ext uri="{FF2B5EF4-FFF2-40B4-BE49-F238E27FC236}">
                        <a16:creationId xmlns:a16="http://schemas.microsoft.com/office/drawing/2014/main" id="{AC205621-588C-6F2B-E8C9-3B646F1C845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53" name="Freeform 14">
                      <a:extLst>
                        <a:ext uri="{FF2B5EF4-FFF2-40B4-BE49-F238E27FC236}">
                          <a16:creationId xmlns:a16="http://schemas.microsoft.com/office/drawing/2014/main" id="{F0305B16-A75A-9676-7F21-0805FCD765E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54" name="Line 15">
                      <a:extLst>
                        <a:ext uri="{FF2B5EF4-FFF2-40B4-BE49-F238E27FC236}">
                          <a16:creationId xmlns:a16="http://schemas.microsoft.com/office/drawing/2014/main" id="{38BFE911-D991-BD62-8557-F4339ED6909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46" name="Line 16">
                  <a:extLst>
                    <a:ext uri="{FF2B5EF4-FFF2-40B4-BE49-F238E27FC236}">
                      <a16:creationId xmlns:a16="http://schemas.microsoft.com/office/drawing/2014/main" id="{A73177ED-1EDB-B8A7-91EF-FF0ACC84BE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4" name="Text Box 17">
                <a:extLst>
                  <a:ext uri="{FF2B5EF4-FFF2-40B4-BE49-F238E27FC236}">
                    <a16:creationId xmlns:a16="http://schemas.microsoft.com/office/drawing/2014/main" id="{3E4FF2E1-579A-57A5-84DE-ABFC8D3A16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42" name="Rectangle 18">
              <a:extLst>
                <a:ext uri="{FF2B5EF4-FFF2-40B4-BE49-F238E27FC236}">
                  <a16:creationId xmlns:a16="http://schemas.microsoft.com/office/drawing/2014/main" id="{5707A9E4-76AC-53DF-DAB8-29DFA1734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3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John 3:5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NKJV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Jesus answered, "Most assuredly, I say to you, unless one is born of water and the Spirit, he cannot enter the kingdom of God.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ADA5570E-AEE7-F302-A6E9-188DBFDC5DC7}"/>
              </a:ext>
            </a:extLst>
          </p:cNvPr>
          <p:cNvSpPr txBox="1"/>
          <p:nvPr/>
        </p:nvSpPr>
        <p:spPr>
          <a:xfrm>
            <a:off x="6661970" y="2370445"/>
            <a:ext cx="53887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1:22-23 </a:t>
            </a:r>
            <a:r>
              <a:rPr lang="en-US" sz="20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NKJV </a:t>
            </a:r>
          </a:p>
          <a:p>
            <a:r>
              <a:rPr lang="en-US" sz="20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you have purified your souls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in obeying the truth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through the Spirit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 sincere love of the brethren, love one another fervently with a pure heart, </a:t>
            </a:r>
          </a:p>
          <a:p>
            <a:r>
              <a:rPr lang="en-US" sz="20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having been born again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not of corruptible seed but incorruptible,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through the word of God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which lives and abides forever,</a:t>
            </a:r>
          </a:p>
          <a:p>
            <a:endParaRPr lang="en-US" sz="20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716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55" grpId="0"/>
      <p:bldP spid="5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themselves dedicated to God in that, if it were not for God   and what He provides, they would not be.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9532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FD62E0CA-6B84-A0DD-FB97-8A666B05FA24}"/>
              </a:ext>
            </a:extLst>
          </p:cNvPr>
          <p:cNvGrpSpPr>
            <a:grpSpLocks/>
          </p:cNvGrpSpPr>
          <p:nvPr/>
        </p:nvGrpSpPr>
        <p:grpSpPr bwMode="auto">
          <a:xfrm>
            <a:off x="6490422" y="3219717"/>
            <a:ext cx="5701578" cy="2833354"/>
            <a:chOff x="24" y="40"/>
            <a:chExt cx="3437" cy="4662"/>
          </a:xfrm>
        </p:grpSpPr>
        <p:grpSp>
          <p:nvGrpSpPr>
            <p:cNvPr id="23" name="Group 5">
              <a:extLst>
                <a:ext uri="{FF2B5EF4-FFF2-40B4-BE49-F238E27FC236}">
                  <a16:creationId xmlns:a16="http://schemas.microsoft.com/office/drawing/2014/main" id="{90960319-A2B9-3D89-80CD-13DC9417E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5" name="Group 6">
                <a:extLst>
                  <a:ext uri="{FF2B5EF4-FFF2-40B4-BE49-F238E27FC236}">
                    <a16:creationId xmlns:a16="http://schemas.microsoft.com/office/drawing/2014/main" id="{ACC624BD-6474-5785-AE64-40F89575B1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7" name="Group 7">
                  <a:extLst>
                    <a:ext uri="{FF2B5EF4-FFF2-40B4-BE49-F238E27FC236}">
                      <a16:creationId xmlns:a16="http://schemas.microsoft.com/office/drawing/2014/main" id="{E2F7EC14-F797-DF56-8FE2-C25B146B63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88283F9C-E71D-0E6D-C69D-1D0E563FD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79BBFD9B-C934-4C79-3470-B0936BE459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0618B2B4-457F-B2AD-5F8A-9DFECD64B7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8BEA379D-6864-B413-6AD9-976FCF63B9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3" name="Freeform 12">
                    <a:extLst>
                      <a:ext uri="{FF2B5EF4-FFF2-40B4-BE49-F238E27FC236}">
                        <a16:creationId xmlns:a16="http://schemas.microsoft.com/office/drawing/2014/main" id="{3841BDA4-6B2E-37B1-FAFF-7233824A90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4" name="Group 13">
                    <a:extLst>
                      <a:ext uri="{FF2B5EF4-FFF2-40B4-BE49-F238E27FC236}">
                        <a16:creationId xmlns:a16="http://schemas.microsoft.com/office/drawing/2014/main" id="{76BE5A19-B9CD-E040-65D0-E2D9924526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5" name="Freeform 14">
                      <a:extLst>
                        <a:ext uri="{FF2B5EF4-FFF2-40B4-BE49-F238E27FC236}">
                          <a16:creationId xmlns:a16="http://schemas.microsoft.com/office/drawing/2014/main" id="{FC7B4D05-D013-815E-1329-F5F1DFF52F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6" name="Line 15">
                      <a:extLst>
                        <a:ext uri="{FF2B5EF4-FFF2-40B4-BE49-F238E27FC236}">
                          <a16:creationId xmlns:a16="http://schemas.microsoft.com/office/drawing/2014/main" id="{6E107B3A-6DE9-0B5E-D968-C3DAA81519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228E71AE-6356-C122-0CD4-958F51ED2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id="{0D9B8D73-B994-E0A8-1C98-7F243B60A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5FF8BF50-E7CA-F9B4-5A9A-A6C20C411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John 8:31-32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NKJV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31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Then Jesus said to those Jews who believed Him,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"If you abide in My word,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2000" kern="0" dirty="0"/>
                <a:t>	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you are My disciples indeed.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32 	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And you shall know the truth, 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</a:rPr>
                <a:t>			and the truth shall make you free."</a:t>
              </a: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23495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5932727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79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wrath of man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does not produce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righteousness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FD62E0CA-6B84-A0DD-FB97-8A666B05FA24}"/>
              </a:ext>
            </a:extLst>
          </p:cNvPr>
          <p:cNvGrpSpPr>
            <a:grpSpLocks/>
          </p:cNvGrpSpPr>
          <p:nvPr/>
        </p:nvGrpSpPr>
        <p:grpSpPr bwMode="auto">
          <a:xfrm>
            <a:off x="6490422" y="3219717"/>
            <a:ext cx="5701578" cy="2833354"/>
            <a:chOff x="24" y="40"/>
            <a:chExt cx="3437" cy="4662"/>
          </a:xfrm>
        </p:grpSpPr>
        <p:grpSp>
          <p:nvGrpSpPr>
            <p:cNvPr id="23" name="Group 5">
              <a:extLst>
                <a:ext uri="{FF2B5EF4-FFF2-40B4-BE49-F238E27FC236}">
                  <a16:creationId xmlns:a16="http://schemas.microsoft.com/office/drawing/2014/main" id="{90960319-A2B9-3D89-80CD-13DC9417E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5" name="Group 6">
                <a:extLst>
                  <a:ext uri="{FF2B5EF4-FFF2-40B4-BE49-F238E27FC236}">
                    <a16:creationId xmlns:a16="http://schemas.microsoft.com/office/drawing/2014/main" id="{ACC624BD-6474-5785-AE64-40F89575B1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7" name="Group 7">
                  <a:extLst>
                    <a:ext uri="{FF2B5EF4-FFF2-40B4-BE49-F238E27FC236}">
                      <a16:creationId xmlns:a16="http://schemas.microsoft.com/office/drawing/2014/main" id="{E2F7EC14-F797-DF56-8FE2-C25B146B63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88283F9C-E71D-0E6D-C69D-1D0E563FD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79BBFD9B-C934-4C79-3470-B0936BE459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0618B2B4-457F-B2AD-5F8A-9DFECD64B7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8BEA379D-6864-B413-6AD9-976FCF63B9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2">
                    <a:extLst>
                      <a:ext uri="{FF2B5EF4-FFF2-40B4-BE49-F238E27FC236}">
                        <a16:creationId xmlns:a16="http://schemas.microsoft.com/office/drawing/2014/main" id="{3841BDA4-6B2E-37B1-FAFF-7233824A90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4" name="Group 13">
                    <a:extLst>
                      <a:ext uri="{FF2B5EF4-FFF2-40B4-BE49-F238E27FC236}">
                        <a16:creationId xmlns:a16="http://schemas.microsoft.com/office/drawing/2014/main" id="{76BE5A19-B9CD-E040-65D0-E2D9924526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5" name="Freeform 14">
                      <a:extLst>
                        <a:ext uri="{FF2B5EF4-FFF2-40B4-BE49-F238E27FC236}">
                          <a16:creationId xmlns:a16="http://schemas.microsoft.com/office/drawing/2014/main" id="{FC7B4D05-D013-815E-1329-F5F1DFF52F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6" name="Line 15">
                      <a:extLst>
                        <a:ext uri="{FF2B5EF4-FFF2-40B4-BE49-F238E27FC236}">
                          <a16:creationId xmlns:a16="http://schemas.microsoft.com/office/drawing/2014/main" id="{6E107B3A-6DE9-0B5E-D968-C3DAA81519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228E71AE-6356-C122-0CD4-958F51ED2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id="{0D9B8D73-B994-E0A8-1C98-7F243B60A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5FF8BF50-E7CA-F9B4-5A9A-A6C20C411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John 8:31-32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Then Jesus said to those Jews who believed Him,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"If you abide in My word,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you are My disciples indeed.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32 	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you shall know the truth,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	and the truth shall make you free."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5932727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96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wrath of man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does not produce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righteousness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FD62E0CA-6B84-A0DD-FB97-8A666B05FA24}"/>
              </a:ext>
            </a:extLst>
          </p:cNvPr>
          <p:cNvGrpSpPr>
            <a:grpSpLocks/>
          </p:cNvGrpSpPr>
          <p:nvPr/>
        </p:nvGrpSpPr>
        <p:grpSpPr bwMode="auto">
          <a:xfrm>
            <a:off x="6490422" y="3219717"/>
            <a:ext cx="5701578" cy="2833354"/>
            <a:chOff x="24" y="40"/>
            <a:chExt cx="3437" cy="4662"/>
          </a:xfrm>
        </p:grpSpPr>
        <p:grpSp>
          <p:nvGrpSpPr>
            <p:cNvPr id="23" name="Group 5">
              <a:extLst>
                <a:ext uri="{FF2B5EF4-FFF2-40B4-BE49-F238E27FC236}">
                  <a16:creationId xmlns:a16="http://schemas.microsoft.com/office/drawing/2014/main" id="{90960319-A2B9-3D89-80CD-13DC9417E1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5" name="Group 6">
                <a:extLst>
                  <a:ext uri="{FF2B5EF4-FFF2-40B4-BE49-F238E27FC236}">
                    <a16:creationId xmlns:a16="http://schemas.microsoft.com/office/drawing/2014/main" id="{ACC624BD-6474-5785-AE64-40F89575B1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7" name="Group 7">
                  <a:extLst>
                    <a:ext uri="{FF2B5EF4-FFF2-40B4-BE49-F238E27FC236}">
                      <a16:creationId xmlns:a16="http://schemas.microsoft.com/office/drawing/2014/main" id="{E2F7EC14-F797-DF56-8FE2-C25B146B63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88283F9C-E71D-0E6D-C69D-1D0E563FDFC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79BBFD9B-C934-4C79-3470-B0936BE4592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0618B2B4-457F-B2AD-5F8A-9DFECD64B7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8BEA379D-6864-B413-6AD9-976FCF63B9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2">
                    <a:extLst>
                      <a:ext uri="{FF2B5EF4-FFF2-40B4-BE49-F238E27FC236}">
                        <a16:creationId xmlns:a16="http://schemas.microsoft.com/office/drawing/2014/main" id="{3841BDA4-6B2E-37B1-FAFF-7233824A902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4" name="Group 13">
                    <a:extLst>
                      <a:ext uri="{FF2B5EF4-FFF2-40B4-BE49-F238E27FC236}">
                        <a16:creationId xmlns:a16="http://schemas.microsoft.com/office/drawing/2014/main" id="{76BE5A19-B9CD-E040-65D0-E2D99245263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5" name="Freeform 14">
                      <a:extLst>
                        <a:ext uri="{FF2B5EF4-FFF2-40B4-BE49-F238E27FC236}">
                          <a16:creationId xmlns:a16="http://schemas.microsoft.com/office/drawing/2014/main" id="{FC7B4D05-D013-815E-1329-F5F1DFF52F1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6" name="Line 15">
                      <a:extLst>
                        <a:ext uri="{FF2B5EF4-FFF2-40B4-BE49-F238E27FC236}">
                          <a16:creationId xmlns:a16="http://schemas.microsoft.com/office/drawing/2014/main" id="{6E107B3A-6DE9-0B5E-D968-C3DAA815192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8" name="Line 16">
                  <a:extLst>
                    <a:ext uri="{FF2B5EF4-FFF2-40B4-BE49-F238E27FC236}">
                      <a16:creationId xmlns:a16="http://schemas.microsoft.com/office/drawing/2014/main" id="{228E71AE-6356-C122-0CD4-958F51ED2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6" name="Text Box 17">
                <a:extLst>
                  <a:ext uri="{FF2B5EF4-FFF2-40B4-BE49-F238E27FC236}">
                    <a16:creationId xmlns:a16="http://schemas.microsoft.com/office/drawing/2014/main" id="{0D9B8D73-B994-E0A8-1C98-7F243B60AC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4" name="Rectangle 18">
              <a:extLst>
                <a:ext uri="{FF2B5EF4-FFF2-40B4-BE49-F238E27FC236}">
                  <a16:creationId xmlns:a16="http://schemas.microsoft.com/office/drawing/2014/main" id="{5FF8BF50-E7CA-F9B4-5A9A-A6C20C411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318" cy="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John 8:31-32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Then Jesus said to those Jews who believed Him,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"If you abide in My word,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you are My disciples indeed.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32 	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you shall know the truth,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			and the truth shall make you free."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5932727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569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wrath of man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does not produce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righteousness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01941"/>
      </p:ext>
    </p:extLst>
  </p:cSld>
  <p:clrMapOvr>
    <a:masterClrMapping/>
  </p:clrMapOvr>
  <p:transition spd="slow">
    <p:wipe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wrath of man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does not produce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righteousness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lay aside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all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filthiness and overflow of wickedness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receive with meekness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implanted word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which is able to save your souls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48764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that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we might be a kind of </a:t>
              </a:r>
              <a:r>
                <a:rPr kumimoji="0" lang="en-US" altLang="en-US" sz="20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beloved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brethren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let every man be swift to hear, slow to speak, slow to wrath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wrath of man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does not produce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        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righteousness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lay aside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all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filthiness and overflow of wickedness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receive with meekness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implanted word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which is able to save your souls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doers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the word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not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hearers only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deceiving yourselves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510268" y="5325272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process, it is designed to be a practical exercise.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489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8232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6C938ED3-5F8B-4335-CBA4-472A5A1C4C30}"/>
              </a:ext>
            </a:extLst>
          </p:cNvPr>
          <p:cNvGrpSpPr/>
          <p:nvPr/>
        </p:nvGrpSpPr>
        <p:grpSpPr>
          <a:xfrm>
            <a:off x="224863" y="953042"/>
            <a:ext cx="5756064" cy="1036511"/>
            <a:chOff x="224863" y="953042"/>
            <a:chExt cx="5756064" cy="10365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08DA88F-C88F-5985-1064-0B1F64D6EE91}"/>
                </a:ext>
              </a:extLst>
            </p:cNvPr>
            <p:cNvSpPr txBox="1"/>
            <p:nvPr/>
          </p:nvSpPr>
          <p:spPr>
            <a:xfrm>
              <a:off x="224863" y="953042"/>
              <a:ext cx="57560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My brethren, count it all joy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when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you fall into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various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trials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3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knowing that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testing of your faith produces patience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4881DBE-8243-3D3D-9D4A-502E3E6C5615}"/>
                </a:ext>
              </a:extLst>
            </p:cNvPr>
            <p:cNvSpPr txBox="1"/>
            <p:nvPr/>
          </p:nvSpPr>
          <p:spPr>
            <a:xfrm>
              <a:off x="3316711" y="1589443"/>
              <a:ext cx="13388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character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EFD3EA16-066A-AC7C-35F5-035BC8E67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22365964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510268" y="5325272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process, it is designed to be a practical exercise.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07649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23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if anyone is a hearer of the word and not a doer, he is like a man observing his natural face in a mirror;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24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he observes himself, goes away, and immediately forgets what kind of man he was.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25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he who looks into the perfect law of liberty and continues in it, and is not a forgetful hearer but a doer of the work, this one will be blessed in what he does.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26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If anyone among you thinks he is religious, and does not bridle his tongue but deceives his own heart, this one's religion is useless.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27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Pure and undefiled religion before God and the Father is this: to visit orphans and widows in their trouble, and to keep oneself unspotted from the world.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510268" y="5325272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process, it is designed to be a practical exercise.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01126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23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if anyone is a hearer of the word and not a doer, he is like a man observing his natural face in a mirror;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24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he observes himself, goes away, and immediately forgets what kind of man he was.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25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who looks into the perfect law of liberty and continues in it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is not a forgetful hearer but a doer of the work,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this one will be blessed in what he does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26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If anyone among you thinks he is religious, and does not bridle his tongue but deceives his own heart, this one's religion is useless.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Pure and undefiled religion before God and the Father is this: to visit orphans and widows in their trouble, and to keep oneself unspotted from the world.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510268" y="5325272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process, it is designed to be a practical exercise.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34760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1:23-27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23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if anyone is a hearer of the word and not a doer, he is like a man observing his natural face in a mirror;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24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he observes himself, goes away, and immediately forgets what kind of man he was.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25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he who looks into the perfect law of liberty and continues in it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is not a forgetful hearer but a doer of the work,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this one will be blessed in what he does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26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If anyone among you thinks he is religious, and does not bridle his tongue but deceives his own heart, this one's religion is useless.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Pure and undefiled religion before God and the Father is this: to visit orphans and widows in their trouble, and to keep oneself unspotted from the world.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EF567CC-C095-08B3-0F9D-7D67DF39F339}"/>
              </a:ext>
            </a:extLst>
          </p:cNvPr>
          <p:cNvSpPr txBox="1"/>
          <p:nvPr/>
        </p:nvSpPr>
        <p:spPr>
          <a:xfrm>
            <a:off x="6516712" y="618044"/>
            <a:ext cx="5962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085D52-22F8-88E0-F7AE-FB31B77E4076}"/>
              </a:ext>
            </a:extLst>
          </p:cNvPr>
          <p:cNvSpPr txBox="1"/>
          <p:nvPr/>
        </p:nvSpPr>
        <p:spPr>
          <a:xfrm>
            <a:off x="6514564" y="963629"/>
            <a:ext cx="58620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“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firstfruits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of the Jewish harvest were dedicated to God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(Lev. 23:10; Deut. 26:2ff)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so also are Christians to consider themselves dedicated to God in that, if it were not for God   and what He provides, they would not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45A4B4-5A3F-D23D-37BD-B47E2EB43A87}"/>
              </a:ext>
            </a:extLst>
          </p:cNvPr>
          <p:cNvSpPr txBox="1"/>
          <p:nvPr/>
        </p:nvSpPr>
        <p:spPr>
          <a:xfrm>
            <a:off x="6514564" y="2521970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Christians are born of the “seed” of God’s word, and they are to “abide in His word”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(John 8:31-32)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BC35190-46A5-32E4-F3DF-5E845E9E3E16}"/>
              </a:ext>
            </a:extLst>
          </p:cNvPr>
          <p:cNvSpPr txBox="1"/>
          <p:nvPr/>
        </p:nvSpPr>
        <p:spPr>
          <a:xfrm>
            <a:off x="6512416" y="3163768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Just as 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hildren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not always honor and obey their father, there is the possibility that God’s children will selfishly disobey Him.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420115" y="5325272"/>
            <a:ext cx="5962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Learning God’s will through His Spirit-revealed word is not merely an academic process, it is designed to be a practical exercise.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92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1B8E05-F98A-1F8A-2B21-C5CD24433351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3" name="Group 4">
            <a:extLst>
              <a:ext uri="{FF2B5EF4-FFF2-40B4-BE49-F238E27FC236}">
                <a16:creationId xmlns:a16="http://schemas.microsoft.com/office/drawing/2014/main" id="{DB3BD8C8-F1F1-154B-E461-FDEB06D69B1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3439930"/>
            <a:chOff x="24" y="40"/>
            <a:chExt cx="3432" cy="7317"/>
          </a:xfrm>
        </p:grpSpPr>
        <p:grpSp>
          <p:nvGrpSpPr>
            <p:cNvPr id="24" name="Group 5">
              <a:extLst>
                <a:ext uri="{FF2B5EF4-FFF2-40B4-BE49-F238E27FC236}">
                  <a16:creationId xmlns:a16="http://schemas.microsoft.com/office/drawing/2014/main" id="{39CA3F89-A805-DE43-468F-BFD726BAAD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6" name="Group 6">
                <a:extLst>
                  <a:ext uri="{FF2B5EF4-FFF2-40B4-BE49-F238E27FC236}">
                    <a16:creationId xmlns:a16="http://schemas.microsoft.com/office/drawing/2014/main" id="{CCE5286B-1A72-E8BE-2571-59E685A92F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8" name="Group 7">
                  <a:extLst>
                    <a:ext uri="{FF2B5EF4-FFF2-40B4-BE49-F238E27FC236}">
                      <a16:creationId xmlns:a16="http://schemas.microsoft.com/office/drawing/2014/main" id="{CCEA7671-27CF-8262-229C-CB1B4D99C5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30" name="Freeform 8">
                    <a:extLst>
                      <a:ext uri="{FF2B5EF4-FFF2-40B4-BE49-F238E27FC236}">
                        <a16:creationId xmlns:a16="http://schemas.microsoft.com/office/drawing/2014/main" id="{5EB2AE57-8E96-9710-AF3A-BADC8F3B3C2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9">
                    <a:extLst>
                      <a:ext uri="{FF2B5EF4-FFF2-40B4-BE49-F238E27FC236}">
                        <a16:creationId xmlns:a16="http://schemas.microsoft.com/office/drawing/2014/main" id="{C454EA99-C4D0-3CEC-D349-9058BA179D6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0">
                    <a:extLst>
                      <a:ext uri="{FF2B5EF4-FFF2-40B4-BE49-F238E27FC236}">
                        <a16:creationId xmlns:a16="http://schemas.microsoft.com/office/drawing/2014/main" id="{D15CC385-839D-3088-FFB3-B97E8007AAC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3" name="Freeform 11">
                    <a:extLst>
                      <a:ext uri="{FF2B5EF4-FFF2-40B4-BE49-F238E27FC236}">
                        <a16:creationId xmlns:a16="http://schemas.microsoft.com/office/drawing/2014/main" id="{BE59BC88-D148-5542-80F5-0B338851F2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4" name="Freeform 12">
                    <a:extLst>
                      <a:ext uri="{FF2B5EF4-FFF2-40B4-BE49-F238E27FC236}">
                        <a16:creationId xmlns:a16="http://schemas.microsoft.com/office/drawing/2014/main" id="{656DCFFE-FE8C-DAB5-C70E-D588E7243C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5" name="Group 13">
                    <a:extLst>
                      <a:ext uri="{FF2B5EF4-FFF2-40B4-BE49-F238E27FC236}">
                        <a16:creationId xmlns:a16="http://schemas.microsoft.com/office/drawing/2014/main" id="{5A6F6459-1B3A-61A7-9247-9DDEA58B042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6" name="Freeform 14">
                      <a:extLst>
                        <a:ext uri="{FF2B5EF4-FFF2-40B4-BE49-F238E27FC236}">
                          <a16:creationId xmlns:a16="http://schemas.microsoft.com/office/drawing/2014/main" id="{0831FA22-83F5-8FBC-4E5A-9100B86B34B2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8" name="Line 15">
                      <a:extLst>
                        <a:ext uri="{FF2B5EF4-FFF2-40B4-BE49-F238E27FC236}">
                          <a16:creationId xmlns:a16="http://schemas.microsoft.com/office/drawing/2014/main" id="{A2A8C98C-A210-FC17-1991-6E19D6C77BA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19E297F1-E317-7CC8-6E32-174F68C0D3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7" name="Text Box 17">
                <a:extLst>
                  <a:ext uri="{FF2B5EF4-FFF2-40B4-BE49-F238E27FC236}">
                    <a16:creationId xmlns:a16="http://schemas.microsoft.com/office/drawing/2014/main" id="{FA72A487-9A04-2E61-D3BF-455060B074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5" name="Rectangle 18">
              <a:extLst>
                <a:ext uri="{FF2B5EF4-FFF2-40B4-BE49-F238E27FC236}">
                  <a16:creationId xmlns:a16="http://schemas.microsoft.com/office/drawing/2014/main" id="{3BD94B0A-9606-B22C-F3AB-ED7B5B5E4D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7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 as those who will be judged by 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mercy. Mercy triumphs over judgment.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99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judgment is without mercy to the one who has shown no mercy. Mercy triumphs over judgment.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54D2A9-D9E3-F6E7-1B81-1ECEB87C4224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1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Mercy triumphs over judgment.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02A056-D446-C355-FB62-DB7EEA509DD8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56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</a:t>
            </a: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1EC1ED41-D1B3-FB5E-8538-37B944A1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16" y="2490540"/>
            <a:ext cx="5675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lang="en-US" altLang="en-US" sz="2000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mercy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1560AF0-F00A-5CCB-6AA0-0510FEB51A2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657600"/>
            <a:ext cx="9144000" cy="3416086"/>
            <a:chOff x="48" y="48"/>
            <a:chExt cx="4224" cy="44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FB9AD28-30A4-7ABF-2272-26119DFC93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4" name="Group 5">
                <a:extLst>
                  <a:ext uri="{FF2B5EF4-FFF2-40B4-BE49-F238E27FC236}">
                    <a16:creationId xmlns:a16="http://schemas.microsoft.com/office/drawing/2014/main" id="{48A2AB94-ABF3-3D50-B9C3-444B681E1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6" name="Group 6">
                  <a:extLst>
                    <a:ext uri="{FF2B5EF4-FFF2-40B4-BE49-F238E27FC236}">
                      <a16:creationId xmlns:a16="http://schemas.microsoft.com/office/drawing/2014/main" id="{77D8C3AF-659D-6DC4-011F-B523A620F2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8" name="Freeform 7">
                    <a:extLst>
                      <a:ext uri="{FF2B5EF4-FFF2-40B4-BE49-F238E27FC236}">
                        <a16:creationId xmlns:a16="http://schemas.microsoft.com/office/drawing/2014/main" id="{5FE29ECC-13EC-FFAB-E225-DF40EA6542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68C34FED-9FFF-4073-E82D-D5212F9A2F4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628F0CB0-E0FB-F16C-4CD1-6A9DE24F74F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48A21F1C-9157-CCD6-271B-F7547E5CFE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583E3EAA-E939-470F-5358-025800677F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3" name="Group 12">
                    <a:extLst>
                      <a:ext uri="{FF2B5EF4-FFF2-40B4-BE49-F238E27FC236}">
                        <a16:creationId xmlns:a16="http://schemas.microsoft.com/office/drawing/2014/main" id="{A65FCEB0-1141-AD67-3858-7294BB7EFB4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4" name="Freeform 13">
                      <a:extLst>
                        <a:ext uri="{FF2B5EF4-FFF2-40B4-BE49-F238E27FC236}">
                          <a16:creationId xmlns:a16="http://schemas.microsoft.com/office/drawing/2014/main" id="{EF6817EF-002A-0C12-0556-9CD127B0D03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" name="Line 14">
                      <a:extLst>
                        <a:ext uri="{FF2B5EF4-FFF2-40B4-BE49-F238E27FC236}">
                          <a16:creationId xmlns:a16="http://schemas.microsoft.com/office/drawing/2014/main" id="{EB9C0D58-A46E-E9DD-0348-855DEE4DAE5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91905061-0CB1-7E68-4265-BE6C9674DC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EB4011B4-76B5-9F34-FB05-49CC56F2B5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7C16C7A-B9FD-A108-81ED-63D9043A8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3900" cy="1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468313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Psalm 32:10 </a:t>
              </a:r>
              <a:r>
                <a:rPr kumimoji="0" lang="en-US" altLang="en-US" sz="2400" b="0" i="0" u="none" strike="noStrike" kern="0" cap="none" spc="0" normalizeH="0" baseline="30000" noProof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(NASB)</a:t>
              </a:r>
              <a:r>
                <a:rPr kumimoji="0" lang="en-US" altLang="en-US" sz="2400" b="0" i="0" u="none" strike="noStrike" kern="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endParaRPr kumimoji="0" lang="en-US" altLang="en-US" sz="2400" b="0" i="0" u="none" strike="noStrike" kern="0" cap="none" spc="0" normalizeH="0" baseline="30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  <a:p>
              <a:pPr marL="0" marR="0" lvl="0" indent="0" defTabSz="468313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Many are the sorrows of the wicked; </a:t>
              </a:r>
            </a:p>
            <a:p>
              <a:pPr marL="0" marR="0" lvl="0" indent="0" defTabSz="468313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But </a:t>
              </a:r>
              <a:r>
                <a:rPr kumimoji="0" lang="en-US" altLang="en-US" sz="2400" b="0" i="0" u="sng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he</a:t>
              </a: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r>
                <a:rPr kumimoji="0" lang="en-US" altLang="en-US" sz="2400" b="0" i="0" u="sng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who </a:t>
              </a:r>
              <a:r>
                <a:rPr kumimoji="0" lang="en-US" altLang="en-US" sz="2400" b="1" i="0" u="sng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trusts</a:t>
              </a:r>
              <a:r>
                <a:rPr kumimoji="0" lang="en-US" altLang="en-US" sz="2400" b="0" i="0" u="sng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in the LORD</a:t>
              </a: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, </a:t>
              </a: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mercy</a:t>
              </a: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shall surround him. </a:t>
              </a:r>
            </a:p>
          </p:txBody>
        </p:sp>
      </p:grpSp>
      <p:sp>
        <p:nvSpPr>
          <p:cNvPr id="36" name="Text Box 21">
            <a:extLst>
              <a:ext uri="{FF2B5EF4-FFF2-40B4-BE49-F238E27FC236}">
                <a16:creationId xmlns:a16="http://schemas.microsoft.com/office/drawing/2014/main" id="{83B16915-B280-D3D5-A7ED-D980BFE9A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4" y="4984751"/>
            <a:ext cx="84740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99"/>
                </a:solidFill>
                <a:latin typeface="Arial" panose="020B0604020202020204" pitchFamily="34" charset="0"/>
              </a:rPr>
              <a:t>Psalm 86:5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aseline="30000" dirty="0">
                <a:solidFill>
                  <a:srgbClr val="000099"/>
                </a:solidFill>
                <a:latin typeface="Arial" panose="020B0604020202020204" pitchFamily="34" charset="0"/>
              </a:rPr>
              <a:t>(NASB)</a:t>
            </a:r>
            <a:r>
              <a:rPr lang="en-US" altLang="en-US" sz="2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For Thou, Lord, art good, and </a:t>
            </a:r>
            <a:r>
              <a:rPr lang="en-US" altLang="en-US" sz="2400" u="sng" dirty="0">
                <a:solidFill>
                  <a:prstClr val="black"/>
                </a:solidFill>
                <a:latin typeface="Arial" panose="020B0604020202020204" pitchFamily="34" charset="0"/>
              </a:rPr>
              <a:t>ready to forgive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And </a:t>
            </a:r>
            <a:r>
              <a:rPr lang="en-US" altLang="en-US" sz="2400" u="sng" dirty="0">
                <a:solidFill>
                  <a:prstClr val="black"/>
                </a:solidFill>
                <a:latin typeface="Arial" panose="020B0604020202020204" pitchFamily="34" charset="0"/>
              </a:rPr>
              <a:t>abundant in </a:t>
            </a:r>
            <a:r>
              <a:rPr lang="en-US" altLang="en-US" sz="2400" u="sng" dirty="0">
                <a:solidFill>
                  <a:srgbClr val="CC0000"/>
                </a:solidFill>
                <a:latin typeface="Arial" panose="020B0604020202020204" pitchFamily="34" charset="0"/>
              </a:rPr>
              <a:t>mercy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u="sng" dirty="0">
                <a:solidFill>
                  <a:prstClr val="black"/>
                </a:solidFill>
                <a:latin typeface="Arial" panose="020B0604020202020204" pitchFamily="34" charset="0"/>
              </a:rPr>
              <a:t>to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u="sng" dirty="0">
                <a:solidFill>
                  <a:prstClr val="black"/>
                </a:solidFill>
                <a:latin typeface="Arial" panose="020B0604020202020204" pitchFamily="34" charset="0"/>
              </a:rPr>
              <a:t>all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u="sng" dirty="0">
                <a:solidFill>
                  <a:prstClr val="black"/>
                </a:solidFill>
                <a:latin typeface="Arial" panose="020B0604020202020204" pitchFamily="34" charset="0"/>
              </a:rPr>
              <a:t>who call upon Thee</a:t>
            </a:r>
            <a:r>
              <a:rPr lang="en-US" altLang="en-US" sz="2400" dirty="0">
                <a:solidFill>
                  <a:prstClr val="black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641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1EC1ED41-D1B3-FB5E-8538-37B944A1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16" y="2490540"/>
            <a:ext cx="5675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AA6E30C9-1224-E3E4-EC3F-D531186EE949}"/>
              </a:ext>
            </a:extLst>
          </p:cNvPr>
          <p:cNvGrpSpPr>
            <a:grpSpLocks/>
          </p:cNvGrpSpPr>
          <p:nvPr/>
        </p:nvGrpSpPr>
        <p:grpSpPr bwMode="auto">
          <a:xfrm>
            <a:off x="1120464" y="3606084"/>
            <a:ext cx="9954296" cy="3309870"/>
            <a:chOff x="48" y="48"/>
            <a:chExt cx="4224" cy="4451"/>
          </a:xfrm>
        </p:grpSpPr>
        <p:grpSp>
          <p:nvGrpSpPr>
            <p:cNvPr id="37" name="Group 4">
              <a:extLst>
                <a:ext uri="{FF2B5EF4-FFF2-40B4-BE49-F238E27FC236}">
                  <a16:creationId xmlns:a16="http://schemas.microsoft.com/office/drawing/2014/main" id="{0E6DF46F-74BF-60A1-D32E-C6A5F3B1E3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39" name="Group 5">
                <a:extLst>
                  <a:ext uri="{FF2B5EF4-FFF2-40B4-BE49-F238E27FC236}">
                    <a16:creationId xmlns:a16="http://schemas.microsoft.com/office/drawing/2014/main" id="{EE7E7BD5-1AAE-9AF9-E0BE-0E27E6B9BA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1" name="Group 6">
                  <a:extLst>
                    <a:ext uri="{FF2B5EF4-FFF2-40B4-BE49-F238E27FC236}">
                      <a16:creationId xmlns:a16="http://schemas.microsoft.com/office/drawing/2014/main" id="{ABCD587D-EDAE-2134-6F86-CFFB2874998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3" name="Freeform 7">
                    <a:extLst>
                      <a:ext uri="{FF2B5EF4-FFF2-40B4-BE49-F238E27FC236}">
                        <a16:creationId xmlns:a16="http://schemas.microsoft.com/office/drawing/2014/main" id="{553124E6-FAD2-0843-8F34-AE958F21A0C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Freeform 8">
                    <a:extLst>
                      <a:ext uri="{FF2B5EF4-FFF2-40B4-BE49-F238E27FC236}">
                        <a16:creationId xmlns:a16="http://schemas.microsoft.com/office/drawing/2014/main" id="{E712777B-364C-8723-7D0B-4CC4863D1B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Freeform 9">
                    <a:extLst>
                      <a:ext uri="{FF2B5EF4-FFF2-40B4-BE49-F238E27FC236}">
                        <a16:creationId xmlns:a16="http://schemas.microsoft.com/office/drawing/2014/main" id="{74B21BC6-EB36-B2B2-E3D7-81632FC9AF1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Freeform 10">
                    <a:extLst>
                      <a:ext uri="{FF2B5EF4-FFF2-40B4-BE49-F238E27FC236}">
                        <a16:creationId xmlns:a16="http://schemas.microsoft.com/office/drawing/2014/main" id="{38D992FB-3634-C14A-E71F-B17DB7E64A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7" name="Freeform 11">
                    <a:extLst>
                      <a:ext uri="{FF2B5EF4-FFF2-40B4-BE49-F238E27FC236}">
                        <a16:creationId xmlns:a16="http://schemas.microsoft.com/office/drawing/2014/main" id="{090FF63E-205C-E146-9C21-A115E2253CC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8" name="Group 12">
                    <a:extLst>
                      <a:ext uri="{FF2B5EF4-FFF2-40B4-BE49-F238E27FC236}">
                        <a16:creationId xmlns:a16="http://schemas.microsoft.com/office/drawing/2014/main" id="{4C3ACB78-D860-D058-9323-FA0F3B507B4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9" name="Freeform 13">
                      <a:extLst>
                        <a:ext uri="{FF2B5EF4-FFF2-40B4-BE49-F238E27FC236}">
                          <a16:creationId xmlns:a16="http://schemas.microsoft.com/office/drawing/2014/main" id="{4327509F-2120-52FD-12EE-C419BD41AF3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50" name="Line 14">
                      <a:extLst>
                        <a:ext uri="{FF2B5EF4-FFF2-40B4-BE49-F238E27FC236}">
                          <a16:creationId xmlns:a16="http://schemas.microsoft.com/office/drawing/2014/main" id="{7C877ABE-7699-E91E-A46B-03838AB353A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2" name="Line 15">
                  <a:extLst>
                    <a:ext uri="{FF2B5EF4-FFF2-40B4-BE49-F238E27FC236}">
                      <a16:creationId xmlns:a16="http://schemas.microsoft.com/office/drawing/2014/main" id="{40546FB1-D9C2-FD4A-D378-E0911065C1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40" name="Text Box 16">
                <a:extLst>
                  <a:ext uri="{FF2B5EF4-FFF2-40B4-BE49-F238E27FC236}">
                    <a16:creationId xmlns:a16="http://schemas.microsoft.com/office/drawing/2014/main" id="{3CABC580-9DA8-5B10-491B-847D92E843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8" name="Rectangle 17">
              <a:extLst>
                <a:ext uri="{FF2B5EF4-FFF2-40B4-BE49-F238E27FC236}">
                  <a16:creationId xmlns:a16="http://schemas.microsoft.com/office/drawing/2014/main" id="{A0BE7456-DCE4-A933-9B68-ACDF6670D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3900" cy="1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algn="l" defTabSz="4683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Galatians 6:15-16 </a:t>
              </a:r>
              <a:r>
                <a:rPr kumimoji="0" lang="en-US" altLang="en-US" sz="20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(NASB)</a:t>
              </a:r>
              <a:r>
                <a:rPr kumimoji="0" lang="en-US" altLang="en-US" sz="20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endPara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4683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15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neither is circumcision anything, nor uncircumcision, but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 new creation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46831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16 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those who will walk by this rule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peace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 upon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them</a:t>
              </a: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and upon the Israel of God. 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BEA3EB69-08D1-D7FD-DA07-B6FDD84A7421}"/>
              </a:ext>
            </a:extLst>
          </p:cNvPr>
          <p:cNvSpPr txBox="1"/>
          <p:nvPr/>
        </p:nvSpPr>
        <p:spPr>
          <a:xfrm>
            <a:off x="1400133" y="5058947"/>
            <a:ext cx="92623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Jude 1:21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(NASB)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keep yourselves in the love of God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waiting anxiously for the </a:t>
            </a:r>
            <a:r>
              <a:rPr lang="en-US" altLang="en-US" sz="2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mercy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of our Lord Jesus Christ to eternal life.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87735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1EC1ED41-D1B3-FB5E-8538-37B944A1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16" y="2490540"/>
            <a:ext cx="5675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5E24BA-8195-8639-3291-BCEF73492FB8}"/>
              </a:ext>
            </a:extLst>
          </p:cNvPr>
          <p:cNvGrpSpPr>
            <a:grpSpLocks/>
          </p:cNvGrpSpPr>
          <p:nvPr/>
        </p:nvGrpSpPr>
        <p:grpSpPr bwMode="auto">
          <a:xfrm>
            <a:off x="1068949" y="3657600"/>
            <a:ext cx="10057326" cy="2720771"/>
            <a:chOff x="48" y="48"/>
            <a:chExt cx="4224" cy="44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BD5FA38-4823-E770-DCC4-3B18115398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24" name="Group 5">
                <a:extLst>
                  <a:ext uri="{FF2B5EF4-FFF2-40B4-BE49-F238E27FC236}">
                    <a16:creationId xmlns:a16="http://schemas.microsoft.com/office/drawing/2014/main" id="{10CF2394-6DD0-CB6B-9ECC-F7850A92349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6" name="Group 6">
                  <a:extLst>
                    <a:ext uri="{FF2B5EF4-FFF2-40B4-BE49-F238E27FC236}">
                      <a16:creationId xmlns:a16="http://schemas.microsoft.com/office/drawing/2014/main" id="{E9316BBE-B5EC-DA93-2AFD-FBB1325E44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8" name="Freeform 7">
                    <a:extLst>
                      <a:ext uri="{FF2B5EF4-FFF2-40B4-BE49-F238E27FC236}">
                        <a16:creationId xmlns:a16="http://schemas.microsoft.com/office/drawing/2014/main" id="{9E7BF50F-3BB1-73DD-9BC6-4B6469763C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9" name="Freeform 8">
                    <a:extLst>
                      <a:ext uri="{FF2B5EF4-FFF2-40B4-BE49-F238E27FC236}">
                        <a16:creationId xmlns:a16="http://schemas.microsoft.com/office/drawing/2014/main" id="{EE2AAB66-2C9D-9C40-2CB0-837691CE65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0" name="Freeform 9">
                    <a:extLst>
                      <a:ext uri="{FF2B5EF4-FFF2-40B4-BE49-F238E27FC236}">
                        <a16:creationId xmlns:a16="http://schemas.microsoft.com/office/drawing/2014/main" id="{806BBC74-2D46-8C91-AB57-46681761B9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1" name="Freeform 10">
                    <a:extLst>
                      <a:ext uri="{FF2B5EF4-FFF2-40B4-BE49-F238E27FC236}">
                        <a16:creationId xmlns:a16="http://schemas.microsoft.com/office/drawing/2014/main" id="{B9E862A3-2A2B-7BED-CF52-2A2B46FD94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32" name="Freeform 11">
                    <a:extLst>
                      <a:ext uri="{FF2B5EF4-FFF2-40B4-BE49-F238E27FC236}">
                        <a16:creationId xmlns:a16="http://schemas.microsoft.com/office/drawing/2014/main" id="{17D0E732-525C-8007-4450-97143BAA8BA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3" name="Group 12">
                    <a:extLst>
                      <a:ext uri="{FF2B5EF4-FFF2-40B4-BE49-F238E27FC236}">
                        <a16:creationId xmlns:a16="http://schemas.microsoft.com/office/drawing/2014/main" id="{375343F9-B59F-4686-57A0-A0DB9B07D4E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4" name="Freeform 13">
                      <a:extLst>
                        <a:ext uri="{FF2B5EF4-FFF2-40B4-BE49-F238E27FC236}">
                          <a16:creationId xmlns:a16="http://schemas.microsoft.com/office/drawing/2014/main" id="{2EF7F14D-75DD-AF45-0B92-EFE83E63E7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5" name="Line 14">
                      <a:extLst>
                        <a:ext uri="{FF2B5EF4-FFF2-40B4-BE49-F238E27FC236}">
                          <a16:creationId xmlns:a16="http://schemas.microsoft.com/office/drawing/2014/main" id="{F109B962-3289-962D-B215-4C91FDCB37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27" name="Line 15">
                  <a:extLst>
                    <a:ext uri="{FF2B5EF4-FFF2-40B4-BE49-F238E27FC236}">
                      <a16:creationId xmlns:a16="http://schemas.microsoft.com/office/drawing/2014/main" id="{0FE49047-C46A-1D75-9439-743FA3022F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5" name="Text Box 16">
                <a:extLst>
                  <a:ext uri="{FF2B5EF4-FFF2-40B4-BE49-F238E27FC236}">
                    <a16:creationId xmlns:a16="http://schemas.microsoft.com/office/drawing/2014/main" id="{796FEAC7-2C00-0CF3-528A-C60A33ABC8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3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4CBF9BB5-1337-01BA-169D-C57840062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4060" cy="1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Hebrews 4:16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(NASB)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Let us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(</a:t>
              </a: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children of God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)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therefore draw near with confidence to the throne of grace,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that we may receive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and may find grace to help in time of need.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6852666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8232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225461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60320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1EC1ED41-D1B3-FB5E-8538-37B944A1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16" y="2490540"/>
            <a:ext cx="5675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id="{942B568B-C6EB-EB4E-5056-59D9409739C8}"/>
              </a:ext>
            </a:extLst>
          </p:cNvPr>
          <p:cNvGrpSpPr>
            <a:grpSpLocks/>
          </p:cNvGrpSpPr>
          <p:nvPr/>
        </p:nvGrpSpPr>
        <p:grpSpPr bwMode="auto">
          <a:xfrm>
            <a:off x="246062" y="3515931"/>
            <a:ext cx="11717338" cy="3541692"/>
            <a:chOff x="48" y="48"/>
            <a:chExt cx="4224" cy="4451"/>
          </a:xfrm>
        </p:grpSpPr>
        <p:grpSp>
          <p:nvGrpSpPr>
            <p:cNvPr id="36" name="Group 4">
              <a:extLst>
                <a:ext uri="{FF2B5EF4-FFF2-40B4-BE49-F238E27FC236}">
                  <a16:creationId xmlns:a16="http://schemas.microsoft.com/office/drawing/2014/main" id="{2F98B111-DBDE-4E64-4DC2-01414660E3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8"/>
              <a:ext cx="4224" cy="4451"/>
              <a:chOff x="528" y="1098"/>
              <a:chExt cx="4789" cy="3414"/>
            </a:xfrm>
          </p:grpSpPr>
          <p:grpSp>
            <p:nvGrpSpPr>
              <p:cNvPr id="38" name="Group 5">
                <a:extLst>
                  <a:ext uri="{FF2B5EF4-FFF2-40B4-BE49-F238E27FC236}">
                    <a16:creationId xmlns:a16="http://schemas.microsoft.com/office/drawing/2014/main" id="{3239CCEF-FBFF-BC66-7FDE-5A56A9B45D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0" name="Group 6">
                  <a:extLst>
                    <a:ext uri="{FF2B5EF4-FFF2-40B4-BE49-F238E27FC236}">
                      <a16:creationId xmlns:a16="http://schemas.microsoft.com/office/drawing/2014/main" id="{C52FEA7C-718F-49E3-F6E1-1FF36C5D95F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2" name="Freeform 7">
                    <a:extLst>
                      <a:ext uri="{FF2B5EF4-FFF2-40B4-BE49-F238E27FC236}">
                        <a16:creationId xmlns:a16="http://schemas.microsoft.com/office/drawing/2014/main" id="{EDF6C84D-7234-602F-766A-C47F1814C01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3" name="Freeform 8">
                    <a:extLst>
                      <a:ext uri="{FF2B5EF4-FFF2-40B4-BE49-F238E27FC236}">
                        <a16:creationId xmlns:a16="http://schemas.microsoft.com/office/drawing/2014/main" id="{A341E7AB-09AD-7004-1A03-046C5B2EEED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4" name="Freeform 9">
                    <a:extLst>
                      <a:ext uri="{FF2B5EF4-FFF2-40B4-BE49-F238E27FC236}">
                        <a16:creationId xmlns:a16="http://schemas.microsoft.com/office/drawing/2014/main" id="{D507B6C0-114F-A1DA-2B53-572702F0DB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5" name="Freeform 10">
                    <a:extLst>
                      <a:ext uri="{FF2B5EF4-FFF2-40B4-BE49-F238E27FC236}">
                        <a16:creationId xmlns:a16="http://schemas.microsoft.com/office/drawing/2014/main" id="{6DA4E6E7-C6FF-E4DA-015B-023EA79324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6" name="Freeform 11">
                    <a:extLst>
                      <a:ext uri="{FF2B5EF4-FFF2-40B4-BE49-F238E27FC236}">
                        <a16:creationId xmlns:a16="http://schemas.microsoft.com/office/drawing/2014/main" id="{55B1CB4F-814C-0370-4E9B-7739DD74CDA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47" name="Group 12">
                    <a:extLst>
                      <a:ext uri="{FF2B5EF4-FFF2-40B4-BE49-F238E27FC236}">
                        <a16:creationId xmlns:a16="http://schemas.microsoft.com/office/drawing/2014/main" id="{8509254E-6337-9CAC-A07B-342D948787E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8" name="Freeform 13">
                      <a:extLst>
                        <a:ext uri="{FF2B5EF4-FFF2-40B4-BE49-F238E27FC236}">
                          <a16:creationId xmlns:a16="http://schemas.microsoft.com/office/drawing/2014/main" id="{740520A2-FB5A-0824-B2B6-247AB2A6AB0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9" name="Line 14">
                      <a:extLst>
                        <a:ext uri="{FF2B5EF4-FFF2-40B4-BE49-F238E27FC236}">
                          <a16:creationId xmlns:a16="http://schemas.microsoft.com/office/drawing/2014/main" id="{77CBC4D1-410F-C364-4806-3E2FD42C96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ysClr val="windowText" lastClr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defTabSz="91440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sp>
              <p:nvSpPr>
                <p:cNvPr id="41" name="Line 15">
                  <a:extLst>
                    <a:ext uri="{FF2B5EF4-FFF2-40B4-BE49-F238E27FC236}">
                      <a16:creationId xmlns:a16="http://schemas.microsoft.com/office/drawing/2014/main" id="{85EF5BDA-B5D9-5364-6DC9-C2FC0AE50B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ysClr val="windowText" lastClr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9" name="Text Box 16">
                <a:extLst>
                  <a:ext uri="{FF2B5EF4-FFF2-40B4-BE49-F238E27FC236}">
                    <a16:creationId xmlns:a16="http://schemas.microsoft.com/office/drawing/2014/main" id="{FF27CB22-DEC4-45A4-AC29-0B9939C715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3" y="1099"/>
                <a:ext cx="4425" cy="4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7" name="Rectangle 17">
              <a:extLst>
                <a:ext uri="{FF2B5EF4-FFF2-40B4-BE49-F238E27FC236}">
                  <a16:creationId xmlns:a16="http://schemas.microsoft.com/office/drawing/2014/main" id="{E2F837E8-9F07-9735-E87D-998986BE0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" y="96"/>
              <a:ext cx="4014" cy="3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defTabSz="468313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defTabSz="468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1 Peter 2:9-12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r>
                <a:rPr kumimoji="0" lang="en-US" altLang="en-US" sz="24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(NASB)</a:t>
              </a:r>
              <a:r>
                <a:rPr kumimoji="0" lang="en-US" altLang="en-US" sz="24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But you are A CHOSEN RACE, A royal PRIESTHOOD, A HOLY NATION,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A PEOPLE FOR God's OWN POSSESSION,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that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you may proclaim the </a:t>
              </a:r>
              <a:r>
                <a:rPr kumimoji="0" lang="en-US" altLang="en-US" sz="2400" b="0" i="0" u="sng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excellencies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of Him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who has called you out of darkness into His marvelous light; </a:t>
              </a:r>
              <a:r>
                <a:rPr kumimoji="0" lang="en-US" altLang="en-US" sz="2400" b="0" i="0" u="none" strike="noStrike" kern="0" cap="none" spc="0" normalizeH="0" baseline="3000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10 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for you once were NOT A PEOPLE, but now you are THE PEOPLE OF GOD;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you had NOT RECEIVED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MERCY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,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but now you have RECEIVED </a:t>
              </a:r>
              <a:r>
                <a:rPr kumimoji="0" lang="en-US" altLang="en-US" sz="2400" b="0" i="0" u="sng" strike="noStrike" kern="0" cap="none" spc="0" normalizeH="0" baseline="0" noProof="0" dirty="0">
                  <a:ln>
                    <a:noFill/>
                  </a:ln>
                  <a:solidFill>
                    <a:srgbClr val="CC0000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MERCY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. </a:t>
              </a:r>
            </a:p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(cf. Deut. 26:16-19)</a:t>
              </a: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5379"/>
      </p:ext>
    </p:extLst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55721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 Box 20">
            <a:extLst>
              <a:ext uri="{FF2B5EF4-FFF2-40B4-BE49-F238E27FC236}">
                <a16:creationId xmlns:a16="http://schemas.microsoft.com/office/drawing/2014/main" id="{1EC1ED41-D1B3-FB5E-8538-37B944A1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816" y="2490540"/>
            <a:ext cx="567518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 of the spiritual blessings that is available to those who are in Christ is God's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special mercy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400856"/>
      </p:ext>
    </p:extLst>
  </p:cSld>
  <p:clrMapOvr>
    <a:masterClrMapping/>
  </p:clrMapOvr>
  <p:transition spd="med">
    <p:split orient="vert"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2555721"/>
            <a:chOff x="24" y="40"/>
            <a:chExt cx="3432" cy="5446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5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2:12-13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speak and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do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as those who will be judged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law of liberty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judgment is without mercy to the one who has shown no mercy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 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Mercy triumphs over judgment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F67C80-631B-57BB-092E-BEAD6A472415}"/>
              </a:ext>
            </a:extLst>
          </p:cNvPr>
          <p:cNvSpPr txBox="1"/>
          <p:nvPr/>
        </p:nvSpPr>
        <p:spPr>
          <a:xfrm>
            <a:off x="6420115" y="572959"/>
            <a:ext cx="5962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God as our Father, we are His children, brothers and sisters in His family.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conduct ourselves to His honor and glory, in the manner in which He instructs us.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are to love one another, not judge and divide from each other.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A9515984-4E2B-A599-A8E6-C060C49514F3}"/>
              </a:ext>
            </a:extLst>
          </p:cNvPr>
          <p:cNvGrpSpPr>
            <a:grpSpLocks/>
          </p:cNvGrpSpPr>
          <p:nvPr/>
        </p:nvGrpSpPr>
        <p:grpSpPr bwMode="auto">
          <a:xfrm>
            <a:off x="35951" y="2650906"/>
            <a:ext cx="6867125" cy="6547795"/>
            <a:chOff x="24" y="40"/>
            <a:chExt cx="3432" cy="6114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81513752-AD9A-E30E-2CA5-BB9A5AE662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24" name="Group 6">
                <a:extLst>
                  <a:ext uri="{FF2B5EF4-FFF2-40B4-BE49-F238E27FC236}">
                    <a16:creationId xmlns:a16="http://schemas.microsoft.com/office/drawing/2014/main" id="{68FF4B78-F7D4-4AFB-26F4-2D1F9A6908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26" name="Group 7">
                  <a:extLst>
                    <a:ext uri="{FF2B5EF4-FFF2-40B4-BE49-F238E27FC236}">
                      <a16:creationId xmlns:a16="http://schemas.microsoft.com/office/drawing/2014/main" id="{27F36696-51D3-37BE-7439-307A8BBF1C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28" name="Freeform 8">
                    <a:extLst>
                      <a:ext uri="{FF2B5EF4-FFF2-40B4-BE49-F238E27FC236}">
                        <a16:creationId xmlns:a16="http://schemas.microsoft.com/office/drawing/2014/main" id="{F558B7A9-0A38-7FDF-EA88-4A39DE50C1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Freeform 9">
                    <a:extLst>
                      <a:ext uri="{FF2B5EF4-FFF2-40B4-BE49-F238E27FC236}">
                        <a16:creationId xmlns:a16="http://schemas.microsoft.com/office/drawing/2014/main" id="{386C69CC-A5AC-0FB6-F88F-90A8389D75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Freeform 10">
                    <a:extLst>
                      <a:ext uri="{FF2B5EF4-FFF2-40B4-BE49-F238E27FC236}">
                        <a16:creationId xmlns:a16="http://schemas.microsoft.com/office/drawing/2014/main" id="{C454AF91-E577-C114-7CA7-FE9A4745EA4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Freeform 11">
                    <a:extLst>
                      <a:ext uri="{FF2B5EF4-FFF2-40B4-BE49-F238E27FC236}">
                        <a16:creationId xmlns:a16="http://schemas.microsoft.com/office/drawing/2014/main" id="{584972ED-3510-E874-E697-F923CE2095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2">
                    <a:extLst>
                      <a:ext uri="{FF2B5EF4-FFF2-40B4-BE49-F238E27FC236}">
                        <a16:creationId xmlns:a16="http://schemas.microsoft.com/office/drawing/2014/main" id="{2B7C15DD-51E9-7BDB-70EA-A029FB9EEB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33" name="Group 13">
                    <a:extLst>
                      <a:ext uri="{FF2B5EF4-FFF2-40B4-BE49-F238E27FC236}">
                        <a16:creationId xmlns:a16="http://schemas.microsoft.com/office/drawing/2014/main" id="{54BCDB73-7BE2-6D2D-A22C-1AAFCB95829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34" name="Freeform 14">
                      <a:extLst>
                        <a:ext uri="{FF2B5EF4-FFF2-40B4-BE49-F238E27FC236}">
                          <a16:creationId xmlns:a16="http://schemas.microsoft.com/office/drawing/2014/main" id="{4FA78123-7D89-B522-6214-4945EFA8AA8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35" name="Line 15">
                      <a:extLst>
                        <a:ext uri="{FF2B5EF4-FFF2-40B4-BE49-F238E27FC236}">
                          <a16:creationId xmlns:a16="http://schemas.microsoft.com/office/drawing/2014/main" id="{9B1BB777-0FA7-C852-2F3B-4065D0447E1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27" name="Line 16">
                  <a:extLst>
                    <a:ext uri="{FF2B5EF4-FFF2-40B4-BE49-F238E27FC236}">
                      <a16:creationId xmlns:a16="http://schemas.microsoft.com/office/drawing/2014/main" id="{3F756E77-C3A6-2942-4427-859DE1734C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5" name="Text Box 17">
                <a:extLst>
                  <a:ext uri="{FF2B5EF4-FFF2-40B4-BE49-F238E27FC236}">
                    <a16:creationId xmlns:a16="http://schemas.microsoft.com/office/drawing/2014/main" id="{B65FB1B6-CDCD-0293-38DD-68059D8AAE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18">
              <a:extLst>
                <a:ext uri="{FF2B5EF4-FFF2-40B4-BE49-F238E27FC236}">
                  <a16:creationId xmlns:a16="http://schemas.microsoft.com/office/drawing/2014/main" id="{1CB5A243-85EF-5085-B986-49297529C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60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3:13-18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13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Who is wise and understanding among you? Let him show by good conduct that his works are done in the meekness of wisdom.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14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if you have bitter envy and self-seeking in your hearts, do not boast and lie against the truth.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15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This wisdom does not descend from above, but is earthly, sensual, demonic.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16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where envy and self-seeking exist, confusion and every evil thing are there.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17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the wisdom that is from above is first pure, then peaceable, gentle, willing to yield, full of mercy and good fruits, without partiality and without hypocrisy.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Now the fruit of righteousness is sown in peace by those who make peace.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4">
            <a:extLst>
              <a:ext uri="{FF2B5EF4-FFF2-40B4-BE49-F238E27FC236}">
                <a16:creationId xmlns:a16="http://schemas.microsoft.com/office/drawing/2014/main" id="{0EF5F905-E1F7-C80C-6B8B-A1BC05F7D770}"/>
              </a:ext>
            </a:extLst>
          </p:cNvPr>
          <p:cNvGrpSpPr>
            <a:grpSpLocks/>
          </p:cNvGrpSpPr>
          <p:nvPr/>
        </p:nvGrpSpPr>
        <p:grpSpPr bwMode="auto">
          <a:xfrm>
            <a:off x="46682" y="2661637"/>
            <a:ext cx="6867125" cy="4992774"/>
            <a:chOff x="24" y="40"/>
            <a:chExt cx="3432" cy="4662"/>
          </a:xfrm>
        </p:grpSpPr>
        <p:grpSp>
          <p:nvGrpSpPr>
            <p:cNvPr id="36" name="Group 5">
              <a:extLst>
                <a:ext uri="{FF2B5EF4-FFF2-40B4-BE49-F238E27FC236}">
                  <a16:creationId xmlns:a16="http://schemas.microsoft.com/office/drawing/2014/main" id="{ECE460CF-F781-88C8-73B5-BB4DB49982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38" name="Group 6">
                <a:extLst>
                  <a:ext uri="{FF2B5EF4-FFF2-40B4-BE49-F238E27FC236}">
                    <a16:creationId xmlns:a16="http://schemas.microsoft.com/office/drawing/2014/main" id="{2DFD0F5A-C65A-22E5-7EE7-E3F065A0B4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40" name="Group 7">
                  <a:extLst>
                    <a:ext uri="{FF2B5EF4-FFF2-40B4-BE49-F238E27FC236}">
                      <a16:creationId xmlns:a16="http://schemas.microsoft.com/office/drawing/2014/main" id="{3D51F480-6C88-D744-E1D8-3B9C39F8A5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42" name="Freeform 8">
                    <a:extLst>
                      <a:ext uri="{FF2B5EF4-FFF2-40B4-BE49-F238E27FC236}">
                        <a16:creationId xmlns:a16="http://schemas.microsoft.com/office/drawing/2014/main" id="{F81E3A71-423B-2B21-7C5F-23B0DE8AE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3" name="Freeform 9">
                    <a:extLst>
                      <a:ext uri="{FF2B5EF4-FFF2-40B4-BE49-F238E27FC236}">
                        <a16:creationId xmlns:a16="http://schemas.microsoft.com/office/drawing/2014/main" id="{33D9E18A-74FD-7872-0BCE-D3F0CC574B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4" name="Freeform 10">
                    <a:extLst>
                      <a:ext uri="{FF2B5EF4-FFF2-40B4-BE49-F238E27FC236}">
                        <a16:creationId xmlns:a16="http://schemas.microsoft.com/office/drawing/2014/main" id="{120DCEDD-FFB9-3D16-ED49-38B7666688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5" name="Freeform 11">
                    <a:extLst>
                      <a:ext uri="{FF2B5EF4-FFF2-40B4-BE49-F238E27FC236}">
                        <a16:creationId xmlns:a16="http://schemas.microsoft.com/office/drawing/2014/main" id="{F800315D-EA7D-5458-F2CE-B5412A992CB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46" name="Freeform 12">
                    <a:extLst>
                      <a:ext uri="{FF2B5EF4-FFF2-40B4-BE49-F238E27FC236}">
                        <a16:creationId xmlns:a16="http://schemas.microsoft.com/office/drawing/2014/main" id="{9101008D-59DC-AFD6-9BAE-4ABE9008F7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47" name="Group 13">
                    <a:extLst>
                      <a:ext uri="{FF2B5EF4-FFF2-40B4-BE49-F238E27FC236}">
                        <a16:creationId xmlns:a16="http://schemas.microsoft.com/office/drawing/2014/main" id="{2F0855CC-2A59-C6BE-F0CF-D491D554613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48" name="Freeform 14">
                      <a:extLst>
                        <a:ext uri="{FF2B5EF4-FFF2-40B4-BE49-F238E27FC236}">
                          <a16:creationId xmlns:a16="http://schemas.microsoft.com/office/drawing/2014/main" id="{EBC678DF-D271-F505-A86F-95C24348420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9" name="Line 15">
                      <a:extLst>
                        <a:ext uri="{FF2B5EF4-FFF2-40B4-BE49-F238E27FC236}">
                          <a16:creationId xmlns:a16="http://schemas.microsoft.com/office/drawing/2014/main" id="{0736766F-516A-17F0-FE2A-010BD717449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41" name="Line 16">
                  <a:extLst>
                    <a:ext uri="{FF2B5EF4-FFF2-40B4-BE49-F238E27FC236}">
                      <a16:creationId xmlns:a16="http://schemas.microsoft.com/office/drawing/2014/main" id="{22DB255E-CF09-BB3B-8DA8-1852446A22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9" name="Text Box 17">
                <a:extLst>
                  <a:ext uri="{FF2B5EF4-FFF2-40B4-BE49-F238E27FC236}">
                    <a16:creationId xmlns:a16="http://schemas.microsoft.com/office/drawing/2014/main" id="{B1FEB197-FD7C-0A94-E685-6F1A5A7C4F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B19DCB85-4376-4C62-6E00-4FFA8FAE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20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4:11-12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speak evil of one another, brethren. He who speaks evil of a brother and judges his brother, speaks evil of the law and judges the law. But if you judge the law, you are not a doer of the law but a judge.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 is one Lawgiver, who is able to save and to destroy. Who are you to judge another?</a:t>
              </a:r>
            </a:p>
          </p:txBody>
        </p:sp>
      </p:grpSp>
      <p:grpSp>
        <p:nvGrpSpPr>
          <p:cNvPr id="50" name="Group 4">
            <a:extLst>
              <a:ext uri="{FF2B5EF4-FFF2-40B4-BE49-F238E27FC236}">
                <a16:creationId xmlns:a16="http://schemas.microsoft.com/office/drawing/2014/main" id="{F97E7ED6-6849-4563-FCF5-D610832B5E97}"/>
              </a:ext>
            </a:extLst>
          </p:cNvPr>
          <p:cNvGrpSpPr>
            <a:grpSpLocks/>
          </p:cNvGrpSpPr>
          <p:nvPr/>
        </p:nvGrpSpPr>
        <p:grpSpPr bwMode="auto">
          <a:xfrm>
            <a:off x="44534" y="2659489"/>
            <a:ext cx="6867125" cy="4992774"/>
            <a:chOff x="24" y="40"/>
            <a:chExt cx="3432" cy="4662"/>
          </a:xfrm>
        </p:grpSpPr>
        <p:grpSp>
          <p:nvGrpSpPr>
            <p:cNvPr id="51" name="Group 5">
              <a:extLst>
                <a:ext uri="{FF2B5EF4-FFF2-40B4-BE49-F238E27FC236}">
                  <a16:creationId xmlns:a16="http://schemas.microsoft.com/office/drawing/2014/main" id="{9718B082-2B89-C6DB-9A8A-797A622E32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53" name="Group 6">
                <a:extLst>
                  <a:ext uri="{FF2B5EF4-FFF2-40B4-BE49-F238E27FC236}">
                    <a16:creationId xmlns:a16="http://schemas.microsoft.com/office/drawing/2014/main" id="{D248E393-4289-13EE-DEEC-5BCE410C28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55" name="Group 7">
                  <a:extLst>
                    <a:ext uri="{FF2B5EF4-FFF2-40B4-BE49-F238E27FC236}">
                      <a16:creationId xmlns:a16="http://schemas.microsoft.com/office/drawing/2014/main" id="{F6773543-5EDC-7D97-1F31-510D796ACC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57" name="Freeform 8">
                    <a:extLst>
                      <a:ext uri="{FF2B5EF4-FFF2-40B4-BE49-F238E27FC236}">
                        <a16:creationId xmlns:a16="http://schemas.microsoft.com/office/drawing/2014/main" id="{B0EC32E7-29DD-1D8E-602D-3A7015BE69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8" name="Freeform 9">
                    <a:extLst>
                      <a:ext uri="{FF2B5EF4-FFF2-40B4-BE49-F238E27FC236}">
                        <a16:creationId xmlns:a16="http://schemas.microsoft.com/office/drawing/2014/main" id="{1EFCF1B6-33DE-3C4E-4AB1-B9CFB6205B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9" name="Freeform 10">
                    <a:extLst>
                      <a:ext uri="{FF2B5EF4-FFF2-40B4-BE49-F238E27FC236}">
                        <a16:creationId xmlns:a16="http://schemas.microsoft.com/office/drawing/2014/main" id="{DF1DE589-D04A-E901-31BF-BF94C86D36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0" name="Freeform 11">
                    <a:extLst>
                      <a:ext uri="{FF2B5EF4-FFF2-40B4-BE49-F238E27FC236}">
                        <a16:creationId xmlns:a16="http://schemas.microsoft.com/office/drawing/2014/main" id="{BCA23A2A-827A-D5C8-0E8E-BC50FDA9A42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61" name="Freeform 12">
                    <a:extLst>
                      <a:ext uri="{FF2B5EF4-FFF2-40B4-BE49-F238E27FC236}">
                        <a16:creationId xmlns:a16="http://schemas.microsoft.com/office/drawing/2014/main" id="{D62D6455-D863-E31B-91FF-BB017347E4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62" name="Group 13">
                    <a:extLst>
                      <a:ext uri="{FF2B5EF4-FFF2-40B4-BE49-F238E27FC236}">
                        <a16:creationId xmlns:a16="http://schemas.microsoft.com/office/drawing/2014/main" id="{29A1ADB0-EEBD-7740-A6FF-F7F9AC376D4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63" name="Freeform 14">
                      <a:extLst>
                        <a:ext uri="{FF2B5EF4-FFF2-40B4-BE49-F238E27FC236}">
                          <a16:creationId xmlns:a16="http://schemas.microsoft.com/office/drawing/2014/main" id="{7CE3347E-210B-ABD2-1DE3-320438A7FDA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64" name="Line 15">
                      <a:extLst>
                        <a:ext uri="{FF2B5EF4-FFF2-40B4-BE49-F238E27FC236}">
                          <a16:creationId xmlns:a16="http://schemas.microsoft.com/office/drawing/2014/main" id="{B2A7D806-FD4D-31C6-39F6-CDCA3DF6BCA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56" name="Line 16">
                  <a:extLst>
                    <a:ext uri="{FF2B5EF4-FFF2-40B4-BE49-F238E27FC236}">
                      <a16:creationId xmlns:a16="http://schemas.microsoft.com/office/drawing/2014/main" id="{12304225-E258-9E0E-22F9-61AE9CC6A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4" name="Text Box 17">
                <a:extLst>
                  <a:ext uri="{FF2B5EF4-FFF2-40B4-BE49-F238E27FC236}">
                    <a16:creationId xmlns:a16="http://schemas.microsoft.com/office/drawing/2014/main" id="{DCED0CE8-6E75-24D0-5973-A519F5AAC7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2" name="Rectangle 18">
              <a:extLst>
                <a:ext uri="{FF2B5EF4-FFF2-40B4-BE49-F238E27FC236}">
                  <a16:creationId xmlns:a16="http://schemas.microsoft.com/office/drawing/2014/main" id="{3E87D7DD-5E7A-9C1E-8082-A13A62A95B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13" cy="1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5:9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Do not grumble against one another, brethren,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lest you be condemned.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Behold, the Judge is standing at the door!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1A2A952C-1623-6065-FB51-BD584E5EA092}"/>
              </a:ext>
            </a:extLst>
          </p:cNvPr>
          <p:cNvSpPr txBox="1"/>
          <p:nvPr/>
        </p:nvSpPr>
        <p:spPr>
          <a:xfrm>
            <a:off x="282642" y="3954633"/>
            <a:ext cx="64142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5:16 </a:t>
            </a:r>
            <a:r>
              <a:rPr lang="en-US" sz="2000" baseline="30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NKJV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Confess your trespasses to one another,                   and pray for one another, that you may be healed.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effective, fervent prayer of a righteous man avails much.</a:t>
            </a:r>
          </a:p>
        </p:txBody>
      </p:sp>
    </p:spTree>
    <p:extLst>
      <p:ext uri="{BB962C8B-B14F-4D97-AF65-F5344CB8AC3E}">
        <p14:creationId xmlns:p14="http://schemas.microsoft.com/office/powerpoint/2010/main" val="169344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1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8232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1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1394295077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8232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</a:t>
              </a:r>
              <a:r>
                <a:rPr lang="en-US" altLang="en-US" sz="2000" kern="0" dirty="0">
                  <a:solidFill>
                    <a:srgbClr val="333399"/>
                  </a:solidFill>
                </a:rPr>
                <a:t>22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en-US" sz="2000" kern="0" baseline="30000" dirty="0">
                <a:solidFill>
                  <a:srgbClr val="333399"/>
                </a:solidFill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en-US" sz="2000" kern="0" baseline="30000" dirty="0">
                <a:solidFill>
                  <a:srgbClr val="333399"/>
                </a:solidFill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altLang="en-US" sz="1400" kern="0" baseline="30000" dirty="0">
                <a:solidFill>
                  <a:srgbClr val="333399"/>
                </a:solidFill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good gift and every perfect gift is from above, and comes down from the Father of lights,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noProof="0" dirty="0" err="1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</a:t>
            </a:r>
            <a:r>
              <a:rPr kumimoji="0" lang="en-US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when you fall into various trials,</a:t>
            </a:r>
            <a:r>
              <a:rPr kumimoji="0" lang="en-US" altLang="en-US" sz="200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 dirty="0"/>
              <a:t>The Epistle of James – Spiritual Family Matters</a:t>
            </a:r>
          </a:p>
        </p:txBody>
      </p:sp>
    </p:spTree>
    <p:extLst>
      <p:ext uri="{BB962C8B-B14F-4D97-AF65-F5344CB8AC3E}">
        <p14:creationId xmlns:p14="http://schemas.microsoft.com/office/powerpoint/2010/main" val="1790581809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good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perfect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</a:t>
              </a:r>
              <a:r>
                <a:rPr kumimoji="0" lang="en-US" altLang="en-US" sz="200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5AE35-5ACD-2CC8-5574-B05C73877EC4}"/>
              </a:ext>
            </a:extLst>
          </p:cNvPr>
          <p:cNvSpPr txBox="1"/>
          <p:nvPr/>
        </p:nvSpPr>
        <p:spPr>
          <a:xfrm>
            <a:off x="6516712" y="618044"/>
            <a:ext cx="5795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</p:spTree>
    <p:extLst>
      <p:ext uri="{BB962C8B-B14F-4D97-AF65-F5344CB8AC3E}">
        <p14:creationId xmlns:p14="http://schemas.microsoft.com/office/powerpoint/2010/main" val="24800595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good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perfect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</a:t>
              </a:r>
              <a:r>
                <a:rPr kumimoji="0" lang="en-US" altLang="en-US" sz="2000" i="0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5AE35-5ACD-2CC8-5574-B05C73877EC4}"/>
              </a:ext>
            </a:extLst>
          </p:cNvPr>
          <p:cNvSpPr txBox="1"/>
          <p:nvPr/>
        </p:nvSpPr>
        <p:spPr>
          <a:xfrm>
            <a:off x="6516712" y="618044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</p:spTree>
    <p:extLst>
      <p:ext uri="{BB962C8B-B14F-4D97-AF65-F5344CB8AC3E}">
        <p14:creationId xmlns:p14="http://schemas.microsoft.com/office/powerpoint/2010/main" val="164342007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6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good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perfect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lights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5AE35-5ACD-2CC8-5574-B05C73877EC4}"/>
              </a:ext>
            </a:extLst>
          </p:cNvPr>
          <p:cNvSpPr txBox="1"/>
          <p:nvPr/>
        </p:nvSpPr>
        <p:spPr>
          <a:xfrm>
            <a:off x="6516712" y="618044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</p:spTree>
    <p:extLst>
      <p:ext uri="{BB962C8B-B14F-4D97-AF65-F5344CB8AC3E}">
        <p14:creationId xmlns:p14="http://schemas.microsoft.com/office/powerpoint/2010/main" val="2065287034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">
            <a:extLst>
              <a:ext uri="{FF2B5EF4-FFF2-40B4-BE49-F238E27FC236}">
                <a16:creationId xmlns:a16="http://schemas.microsoft.com/office/drawing/2014/main" id="{57D894D5-4D9E-35E2-4E7D-D84F5FA7A3CA}"/>
              </a:ext>
            </a:extLst>
          </p:cNvPr>
          <p:cNvGrpSpPr>
            <a:grpSpLocks/>
          </p:cNvGrpSpPr>
          <p:nvPr/>
        </p:nvGrpSpPr>
        <p:grpSpPr bwMode="auto">
          <a:xfrm>
            <a:off x="38100" y="553793"/>
            <a:ext cx="6427094" cy="7173531"/>
            <a:chOff x="24" y="40"/>
            <a:chExt cx="3432" cy="4662"/>
          </a:xfrm>
        </p:grpSpPr>
        <p:grpSp>
          <p:nvGrpSpPr>
            <p:cNvPr id="9" name="Group 5">
              <a:extLst>
                <a:ext uri="{FF2B5EF4-FFF2-40B4-BE49-F238E27FC236}">
                  <a16:creationId xmlns:a16="http://schemas.microsoft.com/office/drawing/2014/main" id="{4948C24F-4CBD-9F16-1E27-8C6B1F982A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" y="40"/>
              <a:ext cx="3432" cy="4662"/>
              <a:chOff x="528" y="1098"/>
              <a:chExt cx="4789" cy="3414"/>
            </a:xfrm>
          </p:grpSpPr>
          <p:grpSp>
            <p:nvGrpSpPr>
              <p:cNvPr id="11" name="Group 6">
                <a:extLst>
                  <a:ext uri="{FF2B5EF4-FFF2-40B4-BE49-F238E27FC236}">
                    <a16:creationId xmlns:a16="http://schemas.microsoft.com/office/drawing/2014/main" id="{7F92F519-D509-D84C-CEF3-AF2BDA3282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8" y="1098"/>
                <a:ext cx="4789" cy="3414"/>
                <a:chOff x="328" y="481"/>
                <a:chExt cx="5229" cy="4022"/>
              </a:xfrm>
            </p:grpSpPr>
            <p:grpSp>
              <p:nvGrpSpPr>
                <p:cNvPr id="13" name="Group 7">
                  <a:extLst>
                    <a:ext uri="{FF2B5EF4-FFF2-40B4-BE49-F238E27FC236}">
                      <a16:creationId xmlns:a16="http://schemas.microsoft.com/office/drawing/2014/main" id="{99D5305C-9B7D-D4DA-3914-A6BCC2D487C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8" y="481"/>
                  <a:ext cx="5229" cy="4022"/>
                  <a:chOff x="328" y="481"/>
                  <a:chExt cx="5229" cy="4022"/>
                </a:xfrm>
              </p:grpSpPr>
              <p:sp>
                <p:nvSpPr>
                  <p:cNvPr id="15" name="Freeform 8">
                    <a:extLst>
                      <a:ext uri="{FF2B5EF4-FFF2-40B4-BE49-F238E27FC236}">
                        <a16:creationId xmlns:a16="http://schemas.microsoft.com/office/drawing/2014/main" id="{8EF5FBAB-FCDA-2D16-E542-C6ED4CE33D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90" y="624"/>
                    <a:ext cx="2667" cy="3578"/>
                  </a:xfrm>
                  <a:custGeom>
                    <a:avLst/>
                    <a:gdLst>
                      <a:gd name="T0" fmla="*/ 7757 w 7999"/>
                      <a:gd name="T1" fmla="*/ 5361 h 10735"/>
                      <a:gd name="T2" fmla="*/ 7626 w 7999"/>
                      <a:gd name="T3" fmla="*/ 7369 h 10735"/>
                      <a:gd name="T4" fmla="*/ 7418 w 7999"/>
                      <a:gd name="T5" fmla="*/ 9942 h 10735"/>
                      <a:gd name="T6" fmla="*/ 7352 w 7999"/>
                      <a:gd name="T7" fmla="*/ 10230 h 10735"/>
                      <a:gd name="T8" fmla="*/ 6776 w 7999"/>
                      <a:gd name="T9" fmla="*/ 10300 h 10735"/>
                      <a:gd name="T10" fmla="*/ 6137 w 7999"/>
                      <a:gd name="T11" fmla="*/ 10360 h 10735"/>
                      <a:gd name="T12" fmla="*/ 5495 w 7999"/>
                      <a:gd name="T13" fmla="*/ 10401 h 10735"/>
                      <a:gd name="T14" fmla="*/ 4853 w 7999"/>
                      <a:gd name="T15" fmla="*/ 10428 h 10735"/>
                      <a:gd name="T16" fmla="*/ 4208 w 7999"/>
                      <a:gd name="T17" fmla="*/ 10428 h 10735"/>
                      <a:gd name="T18" fmla="*/ 3567 w 7999"/>
                      <a:gd name="T19" fmla="*/ 10422 h 10735"/>
                      <a:gd name="T20" fmla="*/ 2937 w 7999"/>
                      <a:gd name="T21" fmla="*/ 10394 h 10735"/>
                      <a:gd name="T22" fmla="*/ 1871 w 7999"/>
                      <a:gd name="T23" fmla="*/ 10435 h 10735"/>
                      <a:gd name="T24" fmla="*/ 818 w 7999"/>
                      <a:gd name="T25" fmla="*/ 10533 h 10735"/>
                      <a:gd name="T26" fmla="*/ 0 w 7999"/>
                      <a:gd name="T27" fmla="*/ 10655 h 10735"/>
                      <a:gd name="T28" fmla="*/ 0 w 7999"/>
                      <a:gd name="T29" fmla="*/ 10728 h 10735"/>
                      <a:gd name="T30" fmla="*/ 7999 w 7999"/>
                      <a:gd name="T31" fmla="*/ 10735 h 10735"/>
                      <a:gd name="T32" fmla="*/ 7999 w 7999"/>
                      <a:gd name="T33" fmla="*/ 0 h 10735"/>
                      <a:gd name="T34" fmla="*/ 7757 w 7999"/>
                      <a:gd name="T35" fmla="*/ 0 h 10735"/>
                      <a:gd name="T36" fmla="*/ 7757 w 7999"/>
                      <a:gd name="T37" fmla="*/ 5361 h 107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7999" h="10735">
                        <a:moveTo>
                          <a:pt x="7757" y="5361"/>
                        </a:moveTo>
                        <a:lnTo>
                          <a:pt x="7626" y="7369"/>
                        </a:lnTo>
                        <a:lnTo>
                          <a:pt x="7418" y="9942"/>
                        </a:lnTo>
                        <a:lnTo>
                          <a:pt x="7352" y="10230"/>
                        </a:lnTo>
                        <a:lnTo>
                          <a:pt x="6776" y="10300"/>
                        </a:lnTo>
                        <a:lnTo>
                          <a:pt x="6137" y="10360"/>
                        </a:lnTo>
                        <a:lnTo>
                          <a:pt x="5495" y="10401"/>
                        </a:lnTo>
                        <a:lnTo>
                          <a:pt x="4853" y="10428"/>
                        </a:lnTo>
                        <a:lnTo>
                          <a:pt x="4208" y="10428"/>
                        </a:lnTo>
                        <a:lnTo>
                          <a:pt x="3567" y="10422"/>
                        </a:lnTo>
                        <a:lnTo>
                          <a:pt x="2937" y="10394"/>
                        </a:lnTo>
                        <a:lnTo>
                          <a:pt x="1871" y="10435"/>
                        </a:lnTo>
                        <a:lnTo>
                          <a:pt x="818" y="10533"/>
                        </a:lnTo>
                        <a:lnTo>
                          <a:pt x="0" y="10655"/>
                        </a:lnTo>
                        <a:lnTo>
                          <a:pt x="0" y="10728"/>
                        </a:lnTo>
                        <a:lnTo>
                          <a:pt x="7999" y="10735"/>
                        </a:lnTo>
                        <a:lnTo>
                          <a:pt x="7999" y="0"/>
                        </a:lnTo>
                        <a:lnTo>
                          <a:pt x="7757" y="0"/>
                        </a:lnTo>
                        <a:lnTo>
                          <a:pt x="7757" y="536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6" name="Freeform 9">
                    <a:extLst>
                      <a:ext uri="{FF2B5EF4-FFF2-40B4-BE49-F238E27FC236}">
                        <a16:creationId xmlns:a16="http://schemas.microsoft.com/office/drawing/2014/main" id="{F4B2C385-A3E3-DA53-6438-BAC9BCFB54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013" y="4011"/>
                    <a:ext cx="290" cy="492"/>
                  </a:xfrm>
                  <a:custGeom>
                    <a:avLst/>
                    <a:gdLst>
                      <a:gd name="T0" fmla="*/ 0 w 870"/>
                      <a:gd name="T1" fmla="*/ 0 h 1475"/>
                      <a:gd name="T2" fmla="*/ 0 w 870"/>
                      <a:gd name="T3" fmla="*/ 1475 h 1475"/>
                      <a:gd name="T4" fmla="*/ 433 w 870"/>
                      <a:gd name="T5" fmla="*/ 1002 h 1475"/>
                      <a:gd name="T6" fmla="*/ 870 w 870"/>
                      <a:gd name="T7" fmla="*/ 1475 h 1475"/>
                      <a:gd name="T8" fmla="*/ 870 w 870"/>
                      <a:gd name="T9" fmla="*/ 0 h 1475"/>
                      <a:gd name="T10" fmla="*/ 0 w 870"/>
                      <a:gd name="T11" fmla="*/ 0 h 14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70" h="1475">
                        <a:moveTo>
                          <a:pt x="0" y="0"/>
                        </a:moveTo>
                        <a:lnTo>
                          <a:pt x="0" y="1475"/>
                        </a:lnTo>
                        <a:lnTo>
                          <a:pt x="433" y="1002"/>
                        </a:lnTo>
                        <a:lnTo>
                          <a:pt x="870" y="1475"/>
                        </a:lnTo>
                        <a:lnTo>
                          <a:pt x="87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7" name="Freeform 10">
                    <a:extLst>
                      <a:ext uri="{FF2B5EF4-FFF2-40B4-BE49-F238E27FC236}">
                        <a16:creationId xmlns:a16="http://schemas.microsoft.com/office/drawing/2014/main" id="{4BFB240A-C7EA-03BB-542A-E7538474F9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0" y="553"/>
                    <a:ext cx="2483" cy="3623"/>
                  </a:xfrm>
                  <a:custGeom>
                    <a:avLst/>
                    <a:gdLst>
                      <a:gd name="T0" fmla="*/ 194 w 7451"/>
                      <a:gd name="T1" fmla="*/ 10367 h 10868"/>
                      <a:gd name="T2" fmla="*/ 5883 w 7451"/>
                      <a:gd name="T3" fmla="*/ 10360 h 10868"/>
                      <a:gd name="T4" fmla="*/ 5904 w 7451"/>
                      <a:gd name="T5" fmla="*/ 10367 h 10868"/>
                      <a:gd name="T6" fmla="*/ 6055 w 7451"/>
                      <a:gd name="T7" fmla="*/ 10374 h 10868"/>
                      <a:gd name="T8" fmla="*/ 6216 w 7451"/>
                      <a:gd name="T9" fmla="*/ 10395 h 10868"/>
                      <a:gd name="T10" fmla="*/ 6383 w 7451"/>
                      <a:gd name="T11" fmla="*/ 10419 h 10868"/>
                      <a:gd name="T12" fmla="*/ 6536 w 7451"/>
                      <a:gd name="T13" fmla="*/ 10461 h 10868"/>
                      <a:gd name="T14" fmla="*/ 6697 w 7451"/>
                      <a:gd name="T15" fmla="*/ 10509 h 10868"/>
                      <a:gd name="T16" fmla="*/ 6852 w 7451"/>
                      <a:gd name="T17" fmla="*/ 10566 h 10868"/>
                      <a:gd name="T18" fmla="*/ 7006 w 7451"/>
                      <a:gd name="T19" fmla="*/ 10625 h 10868"/>
                      <a:gd name="T20" fmla="*/ 7157 w 7451"/>
                      <a:gd name="T21" fmla="*/ 10698 h 10868"/>
                      <a:gd name="T22" fmla="*/ 7306 w 7451"/>
                      <a:gd name="T23" fmla="*/ 10785 h 10868"/>
                      <a:gd name="T24" fmla="*/ 7451 w 7451"/>
                      <a:gd name="T25" fmla="*/ 10868 h 10868"/>
                      <a:gd name="T26" fmla="*/ 7388 w 7451"/>
                      <a:gd name="T27" fmla="*/ 10868 h 10868"/>
                      <a:gd name="T28" fmla="*/ 6534 w 7451"/>
                      <a:gd name="T29" fmla="*/ 10750 h 10868"/>
                      <a:gd name="T30" fmla="*/ 5477 w 7451"/>
                      <a:gd name="T31" fmla="*/ 10659 h 10868"/>
                      <a:gd name="T32" fmla="*/ 4415 w 7451"/>
                      <a:gd name="T33" fmla="*/ 10614 h 10868"/>
                      <a:gd name="T34" fmla="*/ 0 w 7451"/>
                      <a:gd name="T35" fmla="*/ 10614 h 10868"/>
                      <a:gd name="T36" fmla="*/ 3 w 7451"/>
                      <a:gd name="T37" fmla="*/ 0 h 10868"/>
                      <a:gd name="T38" fmla="*/ 194 w 7451"/>
                      <a:gd name="T39" fmla="*/ 0 h 10868"/>
                      <a:gd name="T40" fmla="*/ 194 w 7451"/>
                      <a:gd name="T41" fmla="*/ 10367 h 108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7451" h="10868">
                        <a:moveTo>
                          <a:pt x="194" y="10367"/>
                        </a:moveTo>
                        <a:lnTo>
                          <a:pt x="5883" y="10360"/>
                        </a:lnTo>
                        <a:lnTo>
                          <a:pt x="5904" y="10367"/>
                        </a:lnTo>
                        <a:lnTo>
                          <a:pt x="6055" y="10374"/>
                        </a:lnTo>
                        <a:lnTo>
                          <a:pt x="6216" y="10395"/>
                        </a:lnTo>
                        <a:lnTo>
                          <a:pt x="6383" y="10419"/>
                        </a:lnTo>
                        <a:lnTo>
                          <a:pt x="6536" y="10461"/>
                        </a:lnTo>
                        <a:lnTo>
                          <a:pt x="6697" y="10509"/>
                        </a:lnTo>
                        <a:lnTo>
                          <a:pt x="6852" y="10566"/>
                        </a:lnTo>
                        <a:lnTo>
                          <a:pt x="7006" y="10625"/>
                        </a:lnTo>
                        <a:lnTo>
                          <a:pt x="7157" y="10698"/>
                        </a:lnTo>
                        <a:lnTo>
                          <a:pt x="7306" y="10785"/>
                        </a:lnTo>
                        <a:lnTo>
                          <a:pt x="7451" y="10868"/>
                        </a:lnTo>
                        <a:lnTo>
                          <a:pt x="7388" y="10868"/>
                        </a:lnTo>
                        <a:lnTo>
                          <a:pt x="6534" y="10750"/>
                        </a:lnTo>
                        <a:lnTo>
                          <a:pt x="5477" y="10659"/>
                        </a:lnTo>
                        <a:lnTo>
                          <a:pt x="4415" y="10614"/>
                        </a:lnTo>
                        <a:lnTo>
                          <a:pt x="0" y="10614"/>
                        </a:lnTo>
                        <a:lnTo>
                          <a:pt x="3" y="0"/>
                        </a:lnTo>
                        <a:lnTo>
                          <a:pt x="194" y="0"/>
                        </a:lnTo>
                        <a:lnTo>
                          <a:pt x="194" y="10367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8" name="Freeform 11">
                    <a:extLst>
                      <a:ext uri="{FF2B5EF4-FFF2-40B4-BE49-F238E27FC236}">
                        <a16:creationId xmlns:a16="http://schemas.microsoft.com/office/drawing/2014/main" id="{E87C8282-8F67-4631-5E33-3E2FFF40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" y="540"/>
                    <a:ext cx="2596" cy="3638"/>
                  </a:xfrm>
                  <a:custGeom>
                    <a:avLst/>
                    <a:gdLst>
                      <a:gd name="T0" fmla="*/ 7545 w 7787"/>
                      <a:gd name="T1" fmla="*/ 5612 h 10913"/>
                      <a:gd name="T2" fmla="*/ 7418 w 7787"/>
                      <a:gd name="T3" fmla="*/ 7620 h 10913"/>
                      <a:gd name="T4" fmla="*/ 7205 w 7787"/>
                      <a:gd name="T5" fmla="*/ 10193 h 10913"/>
                      <a:gd name="T6" fmla="*/ 6633 w 7787"/>
                      <a:gd name="T7" fmla="*/ 10255 h 10913"/>
                      <a:gd name="T8" fmla="*/ 5986 w 7787"/>
                      <a:gd name="T9" fmla="*/ 10325 h 10913"/>
                      <a:gd name="T10" fmla="*/ 5356 w 7787"/>
                      <a:gd name="T11" fmla="*/ 10377 h 10913"/>
                      <a:gd name="T12" fmla="*/ 4708 w 7787"/>
                      <a:gd name="T13" fmla="*/ 10398 h 10913"/>
                      <a:gd name="T14" fmla="*/ 4063 w 7787"/>
                      <a:gd name="T15" fmla="*/ 10398 h 10913"/>
                      <a:gd name="T16" fmla="*/ 3421 w 7787"/>
                      <a:gd name="T17" fmla="*/ 10366 h 10913"/>
                      <a:gd name="T18" fmla="*/ 2788 w 7787"/>
                      <a:gd name="T19" fmla="*/ 10353 h 10913"/>
                      <a:gd name="T20" fmla="*/ 2401 w 7787"/>
                      <a:gd name="T21" fmla="*/ 10346 h 10913"/>
                      <a:gd name="T22" fmla="*/ 2025 w 7787"/>
                      <a:gd name="T23" fmla="*/ 10398 h 10913"/>
                      <a:gd name="T24" fmla="*/ 1650 w 7787"/>
                      <a:gd name="T25" fmla="*/ 10433 h 10913"/>
                      <a:gd name="T26" fmla="*/ 1281 w 7787"/>
                      <a:gd name="T27" fmla="*/ 10506 h 10913"/>
                      <a:gd name="T28" fmla="*/ 914 w 7787"/>
                      <a:gd name="T29" fmla="*/ 10597 h 10913"/>
                      <a:gd name="T30" fmla="*/ 551 w 7787"/>
                      <a:gd name="T31" fmla="*/ 10708 h 10913"/>
                      <a:gd name="T32" fmla="*/ 190 w 7787"/>
                      <a:gd name="T33" fmla="*/ 10837 h 10913"/>
                      <a:gd name="T34" fmla="*/ 0 w 7787"/>
                      <a:gd name="T35" fmla="*/ 10913 h 10913"/>
                      <a:gd name="T36" fmla="*/ 848 w 7787"/>
                      <a:gd name="T37" fmla="*/ 10777 h 10913"/>
                      <a:gd name="T38" fmla="*/ 1901 w 7787"/>
                      <a:gd name="T39" fmla="*/ 10677 h 10913"/>
                      <a:gd name="T40" fmla="*/ 2967 w 7787"/>
                      <a:gd name="T41" fmla="*/ 10652 h 10913"/>
                      <a:gd name="T42" fmla="*/ 3597 w 7787"/>
                      <a:gd name="T43" fmla="*/ 10673 h 10913"/>
                      <a:gd name="T44" fmla="*/ 4232 w 7787"/>
                      <a:gd name="T45" fmla="*/ 10677 h 10913"/>
                      <a:gd name="T46" fmla="*/ 4883 w 7787"/>
                      <a:gd name="T47" fmla="*/ 10686 h 10913"/>
                      <a:gd name="T48" fmla="*/ 5525 w 7787"/>
                      <a:gd name="T49" fmla="*/ 10663 h 10913"/>
                      <a:gd name="T50" fmla="*/ 6155 w 7787"/>
                      <a:gd name="T51" fmla="*/ 10611 h 10913"/>
                      <a:gd name="T52" fmla="*/ 6806 w 7787"/>
                      <a:gd name="T53" fmla="*/ 10558 h 10913"/>
                      <a:gd name="T54" fmla="*/ 7382 w 7787"/>
                      <a:gd name="T55" fmla="*/ 10488 h 10913"/>
                      <a:gd name="T56" fmla="*/ 7448 w 7787"/>
                      <a:gd name="T57" fmla="*/ 10193 h 10913"/>
                      <a:gd name="T58" fmla="*/ 7656 w 7787"/>
                      <a:gd name="T59" fmla="*/ 7627 h 10913"/>
                      <a:gd name="T60" fmla="*/ 7787 w 7787"/>
                      <a:gd name="T61" fmla="*/ 5615 h 10913"/>
                      <a:gd name="T62" fmla="*/ 7787 w 7787"/>
                      <a:gd name="T63" fmla="*/ 45 h 10913"/>
                      <a:gd name="T64" fmla="*/ 7542 w 7787"/>
                      <a:gd name="T65" fmla="*/ 0 h 10913"/>
                      <a:gd name="T66" fmla="*/ 7545 w 7787"/>
                      <a:gd name="T67" fmla="*/ 5612 h 109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</a:cxnLst>
                    <a:rect l="0" t="0" r="r" b="b"/>
                    <a:pathLst>
                      <a:path w="7787" h="10913">
                        <a:moveTo>
                          <a:pt x="7545" y="5612"/>
                        </a:moveTo>
                        <a:lnTo>
                          <a:pt x="7418" y="7620"/>
                        </a:lnTo>
                        <a:lnTo>
                          <a:pt x="7205" y="10193"/>
                        </a:lnTo>
                        <a:lnTo>
                          <a:pt x="6633" y="10255"/>
                        </a:lnTo>
                        <a:lnTo>
                          <a:pt x="5986" y="10325"/>
                        </a:lnTo>
                        <a:lnTo>
                          <a:pt x="5356" y="10377"/>
                        </a:lnTo>
                        <a:lnTo>
                          <a:pt x="4708" y="10398"/>
                        </a:lnTo>
                        <a:lnTo>
                          <a:pt x="4063" y="10398"/>
                        </a:lnTo>
                        <a:lnTo>
                          <a:pt x="3421" y="10366"/>
                        </a:lnTo>
                        <a:lnTo>
                          <a:pt x="2788" y="10353"/>
                        </a:lnTo>
                        <a:lnTo>
                          <a:pt x="2401" y="10346"/>
                        </a:lnTo>
                        <a:lnTo>
                          <a:pt x="2025" y="10398"/>
                        </a:lnTo>
                        <a:lnTo>
                          <a:pt x="1650" y="10433"/>
                        </a:lnTo>
                        <a:lnTo>
                          <a:pt x="1281" y="10506"/>
                        </a:lnTo>
                        <a:lnTo>
                          <a:pt x="914" y="10597"/>
                        </a:lnTo>
                        <a:lnTo>
                          <a:pt x="551" y="10708"/>
                        </a:lnTo>
                        <a:lnTo>
                          <a:pt x="190" y="10837"/>
                        </a:lnTo>
                        <a:lnTo>
                          <a:pt x="0" y="10913"/>
                        </a:lnTo>
                        <a:lnTo>
                          <a:pt x="848" y="10777"/>
                        </a:lnTo>
                        <a:lnTo>
                          <a:pt x="1901" y="10677"/>
                        </a:lnTo>
                        <a:lnTo>
                          <a:pt x="2967" y="10652"/>
                        </a:lnTo>
                        <a:lnTo>
                          <a:pt x="3597" y="10673"/>
                        </a:lnTo>
                        <a:lnTo>
                          <a:pt x="4232" y="10677"/>
                        </a:lnTo>
                        <a:lnTo>
                          <a:pt x="4883" y="10686"/>
                        </a:lnTo>
                        <a:lnTo>
                          <a:pt x="5525" y="10663"/>
                        </a:lnTo>
                        <a:lnTo>
                          <a:pt x="6155" y="10611"/>
                        </a:lnTo>
                        <a:lnTo>
                          <a:pt x="6806" y="10558"/>
                        </a:lnTo>
                        <a:lnTo>
                          <a:pt x="7382" y="10488"/>
                        </a:lnTo>
                        <a:lnTo>
                          <a:pt x="7448" y="10193"/>
                        </a:lnTo>
                        <a:lnTo>
                          <a:pt x="7656" y="7627"/>
                        </a:lnTo>
                        <a:lnTo>
                          <a:pt x="7787" y="5615"/>
                        </a:lnTo>
                        <a:lnTo>
                          <a:pt x="7787" y="45"/>
                        </a:lnTo>
                        <a:lnTo>
                          <a:pt x="7542" y="0"/>
                        </a:lnTo>
                        <a:lnTo>
                          <a:pt x="7545" y="5612"/>
                        </a:lnTo>
                        <a:close/>
                      </a:path>
                    </a:pathLst>
                  </a:custGeom>
                  <a:solidFill>
                    <a:srgbClr val="FF7F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9" name="Freeform 12">
                    <a:extLst>
                      <a:ext uri="{FF2B5EF4-FFF2-40B4-BE49-F238E27FC236}">
                        <a16:creationId xmlns:a16="http://schemas.microsoft.com/office/drawing/2014/main" id="{B1BB3C8E-E5D7-7051-0EC4-FCE8C71F55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28" y="647"/>
                    <a:ext cx="2572" cy="3555"/>
                  </a:xfrm>
                  <a:custGeom>
                    <a:avLst/>
                    <a:gdLst>
                      <a:gd name="T0" fmla="*/ 248 w 7717"/>
                      <a:gd name="T1" fmla="*/ 3 h 10665"/>
                      <a:gd name="T2" fmla="*/ 0 w 7717"/>
                      <a:gd name="T3" fmla="*/ 0 h 10665"/>
                      <a:gd name="T4" fmla="*/ 6 w 7717"/>
                      <a:gd name="T5" fmla="*/ 10665 h 10665"/>
                      <a:gd name="T6" fmla="*/ 7717 w 7717"/>
                      <a:gd name="T7" fmla="*/ 10658 h 10665"/>
                      <a:gd name="T8" fmla="*/ 7717 w 7717"/>
                      <a:gd name="T9" fmla="*/ 10585 h 10665"/>
                      <a:gd name="T10" fmla="*/ 7629 w 7717"/>
                      <a:gd name="T11" fmla="*/ 10585 h 10665"/>
                      <a:gd name="T12" fmla="*/ 6779 w 7717"/>
                      <a:gd name="T13" fmla="*/ 10467 h 10665"/>
                      <a:gd name="T14" fmla="*/ 5722 w 7717"/>
                      <a:gd name="T15" fmla="*/ 10365 h 10665"/>
                      <a:gd name="T16" fmla="*/ 4654 w 7717"/>
                      <a:gd name="T17" fmla="*/ 10342 h 10665"/>
                      <a:gd name="T18" fmla="*/ 245 w 7717"/>
                      <a:gd name="T19" fmla="*/ 10324 h 10665"/>
                      <a:gd name="T20" fmla="*/ 248 w 7717"/>
                      <a:gd name="T21" fmla="*/ 3 h 10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7717" h="10665">
                        <a:moveTo>
                          <a:pt x="248" y="3"/>
                        </a:moveTo>
                        <a:lnTo>
                          <a:pt x="0" y="0"/>
                        </a:lnTo>
                        <a:lnTo>
                          <a:pt x="6" y="10665"/>
                        </a:lnTo>
                        <a:lnTo>
                          <a:pt x="7717" y="10658"/>
                        </a:lnTo>
                        <a:lnTo>
                          <a:pt x="7717" y="10585"/>
                        </a:lnTo>
                        <a:lnTo>
                          <a:pt x="7629" y="10585"/>
                        </a:lnTo>
                        <a:lnTo>
                          <a:pt x="6779" y="10467"/>
                        </a:lnTo>
                        <a:lnTo>
                          <a:pt x="5722" y="10365"/>
                        </a:lnTo>
                        <a:lnTo>
                          <a:pt x="4654" y="10342"/>
                        </a:lnTo>
                        <a:lnTo>
                          <a:pt x="245" y="10324"/>
                        </a:lnTo>
                        <a:lnTo>
                          <a:pt x="248" y="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0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20" name="Group 13">
                    <a:extLst>
                      <a:ext uri="{FF2B5EF4-FFF2-40B4-BE49-F238E27FC236}">
                        <a16:creationId xmlns:a16="http://schemas.microsoft.com/office/drawing/2014/main" id="{D4D7EBF9-7A78-881D-3C11-A519C5E927B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69" y="481"/>
                    <a:ext cx="4931" cy="3697"/>
                    <a:chOff x="451" y="481"/>
                    <a:chExt cx="4931" cy="3697"/>
                  </a:xfrm>
                </p:grpSpPr>
                <p:sp>
                  <p:nvSpPr>
                    <p:cNvPr id="21" name="Freeform 14">
                      <a:extLst>
                        <a:ext uri="{FF2B5EF4-FFF2-40B4-BE49-F238E27FC236}">
                          <a16:creationId xmlns:a16="http://schemas.microsoft.com/office/drawing/2014/main" id="{0943EF4A-0107-8A44-8643-87893D62E2B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51" y="481"/>
                      <a:ext cx="4931" cy="3697"/>
                    </a:xfrm>
                    <a:custGeom>
                      <a:avLst/>
                      <a:gdLst>
                        <a:gd name="T0" fmla="*/ 5416 w 14793"/>
                        <a:gd name="T1" fmla="*/ 7 h 11090"/>
                        <a:gd name="T2" fmla="*/ 5476 w 14793"/>
                        <a:gd name="T3" fmla="*/ 7 h 11090"/>
                        <a:gd name="T4" fmla="*/ 5661 w 14793"/>
                        <a:gd name="T5" fmla="*/ 0 h 11090"/>
                        <a:gd name="T6" fmla="*/ 5846 w 14793"/>
                        <a:gd name="T7" fmla="*/ 7 h 11090"/>
                        <a:gd name="T8" fmla="*/ 6028 w 14793"/>
                        <a:gd name="T9" fmla="*/ 21 h 11090"/>
                        <a:gd name="T10" fmla="*/ 6213 w 14793"/>
                        <a:gd name="T11" fmla="*/ 44 h 11090"/>
                        <a:gd name="T12" fmla="*/ 6394 w 14793"/>
                        <a:gd name="T13" fmla="*/ 83 h 11090"/>
                        <a:gd name="T14" fmla="*/ 6570 w 14793"/>
                        <a:gd name="T15" fmla="*/ 135 h 11090"/>
                        <a:gd name="T16" fmla="*/ 6751 w 14793"/>
                        <a:gd name="T17" fmla="*/ 190 h 11090"/>
                        <a:gd name="T18" fmla="*/ 6924 w 14793"/>
                        <a:gd name="T19" fmla="*/ 250 h 11090"/>
                        <a:gd name="T20" fmla="*/ 7099 w 14793"/>
                        <a:gd name="T21" fmla="*/ 334 h 11090"/>
                        <a:gd name="T22" fmla="*/ 7266 w 14793"/>
                        <a:gd name="T23" fmla="*/ 421 h 11090"/>
                        <a:gd name="T24" fmla="*/ 7432 w 14793"/>
                        <a:gd name="T25" fmla="*/ 334 h 11090"/>
                        <a:gd name="T26" fmla="*/ 7605 w 14793"/>
                        <a:gd name="T27" fmla="*/ 250 h 11090"/>
                        <a:gd name="T28" fmla="*/ 7774 w 14793"/>
                        <a:gd name="T29" fmla="*/ 190 h 11090"/>
                        <a:gd name="T30" fmla="*/ 7953 w 14793"/>
                        <a:gd name="T31" fmla="*/ 135 h 11090"/>
                        <a:gd name="T32" fmla="*/ 8129 w 14793"/>
                        <a:gd name="T33" fmla="*/ 83 h 11090"/>
                        <a:gd name="T34" fmla="*/ 8314 w 14793"/>
                        <a:gd name="T35" fmla="*/ 44 h 11090"/>
                        <a:gd name="T36" fmla="*/ 8499 w 14793"/>
                        <a:gd name="T37" fmla="*/ 21 h 11090"/>
                        <a:gd name="T38" fmla="*/ 8674 w 14793"/>
                        <a:gd name="T39" fmla="*/ 7 h 11090"/>
                        <a:gd name="T40" fmla="*/ 8864 w 14793"/>
                        <a:gd name="T41" fmla="*/ 0 h 11090"/>
                        <a:gd name="T42" fmla="*/ 9049 w 14793"/>
                        <a:gd name="T43" fmla="*/ 7 h 11090"/>
                        <a:gd name="T44" fmla="*/ 9107 w 14793"/>
                        <a:gd name="T45" fmla="*/ 7 h 11090"/>
                        <a:gd name="T46" fmla="*/ 9107 w 14793"/>
                        <a:gd name="T47" fmla="*/ 0 h 11090"/>
                        <a:gd name="T48" fmla="*/ 14793 w 14793"/>
                        <a:gd name="T49" fmla="*/ 0 h 11090"/>
                        <a:gd name="T50" fmla="*/ 14793 w 14793"/>
                        <a:gd name="T51" fmla="*/ 5792 h 11090"/>
                        <a:gd name="T52" fmla="*/ 14666 w 14793"/>
                        <a:gd name="T53" fmla="*/ 7804 h 11090"/>
                        <a:gd name="T54" fmla="*/ 14453 w 14793"/>
                        <a:gd name="T55" fmla="*/ 10370 h 11090"/>
                        <a:gd name="T56" fmla="*/ 14453 w 14793"/>
                        <a:gd name="T57" fmla="*/ 10363 h 11090"/>
                        <a:gd name="T58" fmla="*/ 13881 w 14793"/>
                        <a:gd name="T59" fmla="*/ 10432 h 11090"/>
                        <a:gd name="T60" fmla="*/ 13243 w 14793"/>
                        <a:gd name="T61" fmla="*/ 10495 h 11090"/>
                        <a:gd name="T62" fmla="*/ 12604 w 14793"/>
                        <a:gd name="T63" fmla="*/ 10537 h 11090"/>
                        <a:gd name="T64" fmla="*/ 11956 w 14793"/>
                        <a:gd name="T65" fmla="*/ 10564 h 11090"/>
                        <a:gd name="T66" fmla="*/ 11314 w 14793"/>
                        <a:gd name="T67" fmla="*/ 10564 h 11090"/>
                        <a:gd name="T68" fmla="*/ 10669 w 14793"/>
                        <a:gd name="T69" fmla="*/ 10554 h 11090"/>
                        <a:gd name="T70" fmla="*/ 10028 w 14793"/>
                        <a:gd name="T71" fmla="*/ 10519 h 11090"/>
                        <a:gd name="T72" fmla="*/ 9649 w 14793"/>
                        <a:gd name="T73" fmla="*/ 10530 h 11090"/>
                        <a:gd name="T74" fmla="*/ 9273 w 14793"/>
                        <a:gd name="T75" fmla="*/ 10564 h 11090"/>
                        <a:gd name="T76" fmla="*/ 8898 w 14793"/>
                        <a:gd name="T77" fmla="*/ 10614 h 11090"/>
                        <a:gd name="T78" fmla="*/ 8529 w 14793"/>
                        <a:gd name="T79" fmla="*/ 10690 h 11090"/>
                        <a:gd name="T80" fmla="*/ 8162 w 14793"/>
                        <a:gd name="T81" fmla="*/ 10770 h 11090"/>
                        <a:gd name="T82" fmla="*/ 7805 w 14793"/>
                        <a:gd name="T83" fmla="*/ 10881 h 11090"/>
                        <a:gd name="T84" fmla="*/ 7438 w 14793"/>
                        <a:gd name="T85" fmla="*/ 11014 h 11090"/>
                        <a:gd name="T86" fmla="*/ 7248 w 14793"/>
                        <a:gd name="T87" fmla="*/ 11090 h 11090"/>
                        <a:gd name="T88" fmla="*/ 7112 w 14793"/>
                        <a:gd name="T89" fmla="*/ 11000 h 11090"/>
                        <a:gd name="T90" fmla="*/ 6960 w 14793"/>
                        <a:gd name="T91" fmla="*/ 10913 h 11090"/>
                        <a:gd name="T92" fmla="*/ 6812 w 14793"/>
                        <a:gd name="T93" fmla="*/ 10840 h 11090"/>
                        <a:gd name="T94" fmla="*/ 6658 w 14793"/>
                        <a:gd name="T95" fmla="*/ 10788 h 11090"/>
                        <a:gd name="T96" fmla="*/ 6503 w 14793"/>
                        <a:gd name="T97" fmla="*/ 10724 h 11090"/>
                        <a:gd name="T98" fmla="*/ 6348 w 14793"/>
                        <a:gd name="T99" fmla="*/ 10676 h 11090"/>
                        <a:gd name="T100" fmla="*/ 6189 w 14793"/>
                        <a:gd name="T101" fmla="*/ 10644 h 11090"/>
                        <a:gd name="T102" fmla="*/ 6022 w 14793"/>
                        <a:gd name="T103" fmla="*/ 10607 h 11090"/>
                        <a:gd name="T104" fmla="*/ 5861 w 14793"/>
                        <a:gd name="T105" fmla="*/ 10585 h 11090"/>
                        <a:gd name="T106" fmla="*/ 5710 w 14793"/>
                        <a:gd name="T107" fmla="*/ 10575 h 11090"/>
                        <a:gd name="T108" fmla="*/ 5689 w 14793"/>
                        <a:gd name="T109" fmla="*/ 10575 h 11090"/>
                        <a:gd name="T110" fmla="*/ 0 w 14793"/>
                        <a:gd name="T111" fmla="*/ 10585 h 11090"/>
                        <a:gd name="T112" fmla="*/ 0 w 14793"/>
                        <a:gd name="T113" fmla="*/ 0 h 11090"/>
                        <a:gd name="T114" fmla="*/ 5458 w 14793"/>
                        <a:gd name="T115" fmla="*/ 7 h 11090"/>
                        <a:gd name="T116" fmla="*/ 5416 w 14793"/>
                        <a:gd name="T117" fmla="*/ 7 h 1109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</a:cxnLst>
                      <a:rect l="0" t="0" r="r" b="b"/>
                      <a:pathLst>
                        <a:path w="14793" h="11090">
                          <a:moveTo>
                            <a:pt x="5416" y="7"/>
                          </a:moveTo>
                          <a:lnTo>
                            <a:pt x="5476" y="7"/>
                          </a:lnTo>
                          <a:lnTo>
                            <a:pt x="5661" y="0"/>
                          </a:lnTo>
                          <a:lnTo>
                            <a:pt x="5846" y="7"/>
                          </a:lnTo>
                          <a:lnTo>
                            <a:pt x="6028" y="21"/>
                          </a:lnTo>
                          <a:lnTo>
                            <a:pt x="6213" y="44"/>
                          </a:lnTo>
                          <a:lnTo>
                            <a:pt x="6394" y="83"/>
                          </a:lnTo>
                          <a:lnTo>
                            <a:pt x="6570" y="135"/>
                          </a:lnTo>
                          <a:lnTo>
                            <a:pt x="6751" y="190"/>
                          </a:lnTo>
                          <a:lnTo>
                            <a:pt x="6924" y="250"/>
                          </a:lnTo>
                          <a:lnTo>
                            <a:pt x="7099" y="334"/>
                          </a:lnTo>
                          <a:lnTo>
                            <a:pt x="7266" y="421"/>
                          </a:lnTo>
                          <a:lnTo>
                            <a:pt x="7432" y="334"/>
                          </a:lnTo>
                          <a:lnTo>
                            <a:pt x="7605" y="250"/>
                          </a:lnTo>
                          <a:lnTo>
                            <a:pt x="7774" y="190"/>
                          </a:lnTo>
                          <a:lnTo>
                            <a:pt x="7953" y="135"/>
                          </a:lnTo>
                          <a:lnTo>
                            <a:pt x="8129" y="83"/>
                          </a:lnTo>
                          <a:lnTo>
                            <a:pt x="8314" y="44"/>
                          </a:lnTo>
                          <a:lnTo>
                            <a:pt x="8499" y="21"/>
                          </a:lnTo>
                          <a:lnTo>
                            <a:pt x="8674" y="7"/>
                          </a:lnTo>
                          <a:lnTo>
                            <a:pt x="8864" y="0"/>
                          </a:lnTo>
                          <a:lnTo>
                            <a:pt x="9049" y="7"/>
                          </a:lnTo>
                          <a:lnTo>
                            <a:pt x="9107" y="7"/>
                          </a:lnTo>
                          <a:lnTo>
                            <a:pt x="9107" y="0"/>
                          </a:lnTo>
                          <a:lnTo>
                            <a:pt x="14793" y="0"/>
                          </a:lnTo>
                          <a:lnTo>
                            <a:pt x="14793" y="5792"/>
                          </a:lnTo>
                          <a:lnTo>
                            <a:pt x="14666" y="7804"/>
                          </a:lnTo>
                          <a:lnTo>
                            <a:pt x="14453" y="10370"/>
                          </a:lnTo>
                          <a:lnTo>
                            <a:pt x="14453" y="10363"/>
                          </a:lnTo>
                          <a:lnTo>
                            <a:pt x="13881" y="10432"/>
                          </a:lnTo>
                          <a:lnTo>
                            <a:pt x="13243" y="10495"/>
                          </a:lnTo>
                          <a:lnTo>
                            <a:pt x="12604" y="10537"/>
                          </a:lnTo>
                          <a:lnTo>
                            <a:pt x="11956" y="10564"/>
                          </a:lnTo>
                          <a:lnTo>
                            <a:pt x="11314" y="10564"/>
                          </a:lnTo>
                          <a:lnTo>
                            <a:pt x="10669" y="10554"/>
                          </a:lnTo>
                          <a:lnTo>
                            <a:pt x="10028" y="10519"/>
                          </a:lnTo>
                          <a:lnTo>
                            <a:pt x="9649" y="10530"/>
                          </a:lnTo>
                          <a:lnTo>
                            <a:pt x="9273" y="10564"/>
                          </a:lnTo>
                          <a:lnTo>
                            <a:pt x="8898" y="10614"/>
                          </a:lnTo>
                          <a:lnTo>
                            <a:pt x="8529" y="10690"/>
                          </a:lnTo>
                          <a:lnTo>
                            <a:pt x="8162" y="10770"/>
                          </a:lnTo>
                          <a:lnTo>
                            <a:pt x="7805" y="10881"/>
                          </a:lnTo>
                          <a:lnTo>
                            <a:pt x="7438" y="11014"/>
                          </a:lnTo>
                          <a:lnTo>
                            <a:pt x="7248" y="11090"/>
                          </a:lnTo>
                          <a:lnTo>
                            <a:pt x="7112" y="11000"/>
                          </a:lnTo>
                          <a:lnTo>
                            <a:pt x="6960" y="10913"/>
                          </a:lnTo>
                          <a:lnTo>
                            <a:pt x="6812" y="10840"/>
                          </a:lnTo>
                          <a:lnTo>
                            <a:pt x="6658" y="10788"/>
                          </a:lnTo>
                          <a:lnTo>
                            <a:pt x="6503" y="10724"/>
                          </a:lnTo>
                          <a:lnTo>
                            <a:pt x="6348" y="10676"/>
                          </a:lnTo>
                          <a:lnTo>
                            <a:pt x="6189" y="10644"/>
                          </a:lnTo>
                          <a:lnTo>
                            <a:pt x="6022" y="10607"/>
                          </a:lnTo>
                          <a:lnTo>
                            <a:pt x="5861" y="10585"/>
                          </a:lnTo>
                          <a:lnTo>
                            <a:pt x="5710" y="10575"/>
                          </a:lnTo>
                          <a:lnTo>
                            <a:pt x="5689" y="10575"/>
                          </a:lnTo>
                          <a:lnTo>
                            <a:pt x="0" y="10585"/>
                          </a:lnTo>
                          <a:lnTo>
                            <a:pt x="0" y="0"/>
                          </a:lnTo>
                          <a:lnTo>
                            <a:pt x="5458" y="7"/>
                          </a:lnTo>
                          <a:lnTo>
                            <a:pt x="5416" y="7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22" name="Line 15">
                      <a:extLst>
                        <a:ext uri="{FF2B5EF4-FFF2-40B4-BE49-F238E27FC236}">
                          <a16:creationId xmlns:a16="http://schemas.microsoft.com/office/drawing/2014/main" id="{EBEE5CF6-DEE4-D2AA-91FA-75DA391C5C7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68" y="3936"/>
                      <a:ext cx="0" cy="24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14" name="Line 16">
                  <a:extLst>
                    <a:ext uri="{FF2B5EF4-FFF2-40B4-BE49-F238E27FC236}">
                      <a16:creationId xmlns:a16="http://schemas.microsoft.com/office/drawing/2014/main" id="{24139A42-4C20-4253-28D7-997D7F67A1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91" y="624"/>
                  <a:ext cx="0" cy="144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" name="Text Box 17">
                <a:extLst>
                  <a:ext uri="{FF2B5EF4-FFF2-40B4-BE49-F238E27FC236}">
                    <a16:creationId xmlns:a16="http://schemas.microsoft.com/office/drawing/2014/main" id="{373C1BCD-6460-4B4C-2AD0-462EB44FB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101"/>
                <a:ext cx="4426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26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18">
              <a:extLst>
                <a:ext uri="{FF2B5EF4-FFF2-40B4-BE49-F238E27FC236}">
                  <a16:creationId xmlns:a16="http://schemas.microsoft.com/office/drawing/2014/main" id="{0B282720-A78D-AED1-F135-D4FC14162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90"/>
              <a:ext cx="3291" cy="40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2349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defTabSz="2349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James 1:17-22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NKJV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4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17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good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every perfect gift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from above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</a:t>
              </a:r>
              <a:r>
                <a:rPr kumimoji="0" lang="en-US" altLang="en-US" sz="2000" b="0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and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comes down from</a:t>
              </a:r>
              <a:r>
                <a:rPr kumimoji="0" lang="en-US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en-US" sz="2000" b="1" i="0" u="sng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Father of lights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, with whom there is no variation or shadow of turning.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18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Of His own will He brought us forth by the word of truth, that we might be a kind of </a:t>
              </a:r>
              <a:r>
                <a:rPr kumimoji="0" lang="en-US" alt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firstfruits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of His creatures.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19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then, my beloved brethren, let every man be swift to hear, slow to speak, slow to wrath;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    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20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for the wrath of man does not produce                the righteousness of God. 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Therefore lay aside all filthiness and overflow of wickedness, and receive with meekness the implanted word, which is able to save your souls.     </a:t>
              </a:r>
              <a:r>
                <a:rPr kumimoji="0" lang="en-US" altLang="en-US" sz="2000" b="0" i="0" u="none" strike="noStrike" kern="0" cap="none" spc="0" normalizeH="0" baseline="3000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22 </a:t>
              </a: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But be doers of the word, and not hearers only, deceiving yourselves.</a:t>
              </a:r>
            </a:p>
            <a:p>
              <a:pPr marL="0" marR="0" lvl="0" indent="0" algn="l" defTabSz="234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08DA88F-C88F-5985-1064-0B1F64D6EE91}"/>
              </a:ext>
            </a:extLst>
          </p:cNvPr>
          <p:cNvSpPr txBox="1"/>
          <p:nvPr/>
        </p:nvSpPr>
        <p:spPr>
          <a:xfrm>
            <a:off x="224863" y="953042"/>
            <a:ext cx="575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2349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My brethren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count it all joy when you fall into various trials,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3 </a:t>
            </a: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knowing that the testing of your faith produces patience.</a:t>
            </a:r>
            <a:r>
              <a:rPr kumimoji="0" lang="en-US" altLang="en-US" sz="200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C23916-EFC4-7666-3CAC-DD686E417217}"/>
              </a:ext>
            </a:extLst>
          </p:cNvPr>
          <p:cNvSpPr txBox="1"/>
          <p:nvPr/>
        </p:nvSpPr>
        <p:spPr>
          <a:xfrm>
            <a:off x="3316711" y="1589443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character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4195B9B-5A30-FC5E-5AC9-EB4B388B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9407" y="27661"/>
            <a:ext cx="7817479" cy="629164"/>
          </a:xfrm>
        </p:spPr>
        <p:txBody>
          <a:bodyPr anchor="ctr">
            <a:noAutofit/>
          </a:bodyPr>
          <a:lstStyle/>
          <a:p>
            <a:r>
              <a:rPr lang="en-US" sz="3200"/>
              <a:t>The Epistle of James – Spiritual Family Matters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45AE35-5ACD-2CC8-5574-B05C73877EC4}"/>
              </a:ext>
            </a:extLst>
          </p:cNvPr>
          <p:cNvSpPr txBox="1"/>
          <p:nvPr/>
        </p:nvSpPr>
        <p:spPr>
          <a:xfrm>
            <a:off x="6516712" y="618044"/>
            <a:ext cx="5962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“Good” and “Perfect” treasures are not found on the earth, or in earthly pursuits.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D5E321-370B-5E2B-04D2-4619A9F2D380}"/>
              </a:ext>
            </a:extLst>
          </p:cNvPr>
          <p:cNvSpPr txBox="1"/>
          <p:nvPr/>
        </p:nvSpPr>
        <p:spPr>
          <a:xfrm>
            <a:off x="6514564" y="1259842"/>
            <a:ext cx="59629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“The Father of lights”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“…God is light…” </a:t>
            </a:r>
            <a:r>
              <a:rPr lang="en-US" sz="20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John 1:5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 is the Creator / 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Father” of physical light, and    He enlightens us, spiritually. 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93484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6737</Words>
  <Application>Microsoft Office PowerPoint</Application>
  <PresentationFormat>Widescreen</PresentationFormat>
  <Paragraphs>530</Paragraphs>
  <Slides>33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Aptos</vt:lpstr>
      <vt:lpstr>Aptos Display</vt:lpstr>
      <vt:lpstr>Arial</vt:lpstr>
      <vt:lpstr>Office Theme</vt:lpstr>
      <vt:lpstr>The Epistle of James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The Epistle of James – Spiritual Family Matters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Roush</dc:creator>
  <cp:lastModifiedBy>Chris Reeves</cp:lastModifiedBy>
  <cp:revision>12</cp:revision>
  <dcterms:created xsi:type="dcterms:W3CDTF">2024-03-18T21:11:15Z</dcterms:created>
  <dcterms:modified xsi:type="dcterms:W3CDTF">2024-03-23T15:46:43Z</dcterms:modified>
</cp:coreProperties>
</file>